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311" r:id="rId2"/>
    <p:sldId id="312" r:id="rId3"/>
    <p:sldId id="321" r:id="rId4"/>
    <p:sldId id="313" r:id="rId5"/>
    <p:sldId id="258" r:id="rId6"/>
    <p:sldId id="329" r:id="rId7"/>
    <p:sldId id="259" r:id="rId8"/>
    <p:sldId id="322" r:id="rId9"/>
    <p:sldId id="260" r:id="rId10"/>
    <p:sldId id="261" r:id="rId11"/>
    <p:sldId id="272" r:id="rId12"/>
    <p:sldId id="324" r:id="rId13"/>
    <p:sldId id="323" r:id="rId14"/>
    <p:sldId id="325" r:id="rId15"/>
    <p:sldId id="328" r:id="rId16"/>
    <p:sldId id="262" r:id="rId17"/>
    <p:sldId id="269" r:id="rId18"/>
    <p:sldId id="265" r:id="rId19"/>
    <p:sldId id="332" r:id="rId20"/>
    <p:sldId id="330" r:id="rId21"/>
    <p:sldId id="267" r:id="rId22"/>
    <p:sldId id="268" r:id="rId23"/>
    <p:sldId id="274" r:id="rId24"/>
    <p:sldId id="276" r:id="rId25"/>
    <p:sldId id="270" r:id="rId26"/>
    <p:sldId id="282" r:id="rId27"/>
    <p:sldId id="316" r:id="rId28"/>
    <p:sldId id="314" r:id="rId29"/>
    <p:sldId id="271" r:id="rId30"/>
    <p:sldId id="333" r:id="rId31"/>
    <p:sldId id="334" r:id="rId32"/>
    <p:sldId id="279" r:id="rId33"/>
    <p:sldId id="273" r:id="rId34"/>
    <p:sldId id="317" r:id="rId35"/>
    <p:sldId id="335" r:id="rId36"/>
    <p:sldId id="287" r:id="rId37"/>
    <p:sldId id="281" r:id="rId38"/>
    <p:sldId id="32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62" autoAdjust="0"/>
    <p:restoredTop sz="94660"/>
  </p:normalViewPr>
  <p:slideViewPr>
    <p:cSldViewPr snapToGrid="0">
      <p:cViewPr varScale="1">
        <p:scale>
          <a:sx n="74" d="100"/>
          <a:sy n="74" d="100"/>
        </p:scale>
        <p:origin x="37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image" Target="../media/image4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EBBF43-1CD3-4B70-9FF9-D6798B8B130C}" type="datetimeFigureOut">
              <a:rPr lang="vi-VN" smtClean="0"/>
              <a:t>16/07/2022</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D72B5F-0008-4212-A3AC-76B1985901B8}" type="slidenum">
              <a:rPr lang="vi-VN" smtClean="0"/>
              <a:t>‹#›</a:t>
            </a:fld>
            <a:endParaRPr lang="vi-VN"/>
          </a:p>
        </p:txBody>
      </p:sp>
    </p:spTree>
    <p:extLst>
      <p:ext uri="{BB962C8B-B14F-4D97-AF65-F5344CB8AC3E}">
        <p14:creationId xmlns:p14="http://schemas.microsoft.com/office/powerpoint/2010/main" val="1653690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95bae21e8b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g95bae21e8b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1935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95b965402b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8" name="Google Shape;858;g95b965402b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8762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95b965402b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8" name="Google Shape;858;g95b965402b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7467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7203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95b965402b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8" name="Google Shape;858;g95b965402b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6539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ac7ad3def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7" name="Google Shape;887;gac7ad3def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7212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ac7ad3def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7" name="Google Shape;887;gac7ad3def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5099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95b965402b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95b965402b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2401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95b965402b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5" name="Google Shape;935;g95b965402b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5174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ga2609c4100_0_10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6" name="Google Shape;1146;ga2609c4100_0_10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0425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ga2609c4100_0_10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6" name="Google Shape;1146;ga2609c4100_0_10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044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ga2609c4100_0_10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6" name="Google Shape;1146;ga2609c4100_0_10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3270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ac7537cc3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8" name="Google Shape;948;gac7537cc3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5321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ac7537cc3f_0_37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ac7537cc3f_0_3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4793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gac7ad3def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5" name="Google Shape;1005;gac7ad3def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7612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ac7ad3def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7" name="Google Shape;887;gac7ad3def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3889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ac7ad3def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7" name="Google Shape;887;gac7ad3def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3896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gac7537cc3f_0_27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6" name="Google Shape;1026;gac7537cc3f_0_27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80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ac7537cc3f_0_3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5" name="Google Shape;1065;gac7537cc3f_0_3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4780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ga2609c4100_0_1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0" name="Google Shape;1220;ga2609c4100_0_1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4558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3"/>
        <p:cNvGrpSpPr/>
        <p:nvPr/>
      </p:nvGrpSpPr>
      <p:grpSpPr>
        <a:xfrm>
          <a:off x="0" y="0"/>
          <a:ext cx="0" cy="0"/>
          <a:chOff x="0" y="0"/>
          <a:chExt cx="0" cy="0"/>
        </a:xfrm>
      </p:grpSpPr>
      <p:sp>
        <p:nvSpPr>
          <p:cNvPr id="1304" name="Google Shape;1304;ga2609c4100_0_20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5" name="Google Shape;1305;ga2609c4100_0_20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6135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gac7537cc3f_0_4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6" name="Google Shape;1096;gac7537cc3f_0_4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53861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9"/>
        <p:cNvGrpSpPr/>
        <p:nvPr/>
      </p:nvGrpSpPr>
      <p:grpSpPr>
        <a:xfrm>
          <a:off x="0" y="0"/>
          <a:ext cx="0" cy="0"/>
          <a:chOff x="0" y="0"/>
          <a:chExt cx="0" cy="0"/>
        </a:xfrm>
      </p:grpSpPr>
      <p:sp>
        <p:nvSpPr>
          <p:cNvPr id="1510" name="Google Shape;1510;ga2609c4100_0_36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1" name="Google Shape;1511;ga2609c4100_0_36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2440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gac7537cc3f_0_3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5" name="Google Shape;1065;gac7537cc3f_0_3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48891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8"/>
        <p:cNvGrpSpPr/>
        <p:nvPr/>
      </p:nvGrpSpPr>
      <p:grpSpPr>
        <a:xfrm>
          <a:off x="0" y="0"/>
          <a:ext cx="0" cy="0"/>
          <a:chOff x="0" y="0"/>
          <a:chExt cx="0" cy="0"/>
        </a:xfrm>
      </p:grpSpPr>
      <p:sp>
        <p:nvSpPr>
          <p:cNvPr id="1329" name="Google Shape;1329;ga2609c4100_0_28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0" name="Google Shape;1330;ga2609c4100_0_28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8773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a2609c4100_0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a2609c4100_0_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43648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a2609c4100_0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a2609c4100_0_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3926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a2609c4100_0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a2609c4100_0_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0958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ga2609c4100_0_3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4" name="Google Shape;1424;ga2609c4100_0_3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9492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a2609c4100_0_1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0" name="Google Shape;1190;ga2609c4100_0_1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098912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a2609c4100_0_1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0" name="Google Shape;1190;ga2609c4100_0_1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0704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a2609c4100_0_1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0" name="Google Shape;1190;ga2609c4100_0_1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0453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ga2609c4100_0_46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5" name="Google Shape;1685;ga2609c4100_0_4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1289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9"/>
        <p:cNvGrpSpPr/>
        <p:nvPr/>
      </p:nvGrpSpPr>
      <p:grpSpPr>
        <a:xfrm>
          <a:off x="0" y="0"/>
          <a:ext cx="0" cy="0"/>
          <a:chOff x="0" y="0"/>
          <a:chExt cx="0" cy="0"/>
        </a:xfrm>
      </p:grpSpPr>
      <p:sp>
        <p:nvSpPr>
          <p:cNvPr id="1470" name="Google Shape;1470;ga2609c4100_0_35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1" name="Google Shape;1471;ga2609c4100_0_3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71452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9"/>
        <p:cNvGrpSpPr/>
        <p:nvPr/>
      </p:nvGrpSpPr>
      <p:grpSpPr>
        <a:xfrm>
          <a:off x="0" y="0"/>
          <a:ext cx="0" cy="0"/>
          <a:chOff x="0" y="0"/>
          <a:chExt cx="0" cy="0"/>
        </a:xfrm>
      </p:grpSpPr>
      <p:sp>
        <p:nvSpPr>
          <p:cNvPr id="1510" name="Google Shape;1510;ga2609c4100_0_36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1" name="Google Shape;1511;ga2609c4100_0_36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5960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819200" y="1717105"/>
            <a:ext cx="4547600" cy="23776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
        <p:nvSpPr>
          <p:cNvPr id="10" name="Google Shape;10;p2"/>
          <p:cNvSpPr txBox="1">
            <a:spLocks noGrp="1"/>
          </p:cNvSpPr>
          <p:nvPr>
            <p:ph type="subTitle" idx="1"/>
          </p:nvPr>
        </p:nvSpPr>
        <p:spPr>
          <a:xfrm>
            <a:off x="3799800" y="4750109"/>
            <a:ext cx="4596400" cy="1207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000"/>
              <a:buNone/>
              <a:defRPr sz="2667">
                <a:solidFill>
                  <a:schemeClr val="lt1"/>
                </a:solidFill>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3568718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grpSp>
        <p:nvGrpSpPr>
          <p:cNvPr id="12" name="Google Shape;12;p3"/>
          <p:cNvGrpSpPr/>
          <p:nvPr/>
        </p:nvGrpSpPr>
        <p:grpSpPr>
          <a:xfrm>
            <a:off x="207102" y="121813"/>
            <a:ext cx="11777797" cy="6525839"/>
            <a:chOff x="375925" y="955900"/>
            <a:chExt cx="6888675" cy="3816875"/>
          </a:xfrm>
        </p:grpSpPr>
        <p:sp>
          <p:nvSpPr>
            <p:cNvPr id="13" name="Google Shape;13;p3"/>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3"/>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3"/>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3"/>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3"/>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3"/>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3"/>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3"/>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3"/>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3"/>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3"/>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3"/>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3"/>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3"/>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3"/>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3"/>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3"/>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3"/>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3"/>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3"/>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3"/>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3"/>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3"/>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3"/>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3"/>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3"/>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3"/>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3"/>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3"/>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3"/>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3"/>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3"/>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3"/>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 name="Google Shape;46;p3"/>
          <p:cNvSpPr txBox="1">
            <a:spLocks noGrp="1"/>
          </p:cNvSpPr>
          <p:nvPr>
            <p:ph type="title"/>
          </p:nvPr>
        </p:nvSpPr>
        <p:spPr>
          <a:xfrm>
            <a:off x="7124767" y="2250033"/>
            <a:ext cx="3426000" cy="2560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47" name="Google Shape;47;p3"/>
          <p:cNvSpPr txBox="1">
            <a:spLocks noGrp="1"/>
          </p:cNvSpPr>
          <p:nvPr>
            <p:ph type="subTitle" idx="1"/>
          </p:nvPr>
        </p:nvSpPr>
        <p:spPr>
          <a:xfrm>
            <a:off x="7124767" y="4804433"/>
            <a:ext cx="3684800" cy="106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2400"/>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48" name="Google Shape;48;p3"/>
          <p:cNvSpPr txBox="1">
            <a:spLocks noGrp="1"/>
          </p:cNvSpPr>
          <p:nvPr>
            <p:ph type="title" idx="2" hasCustomPrompt="1"/>
          </p:nvPr>
        </p:nvSpPr>
        <p:spPr>
          <a:xfrm>
            <a:off x="7196367" y="1270167"/>
            <a:ext cx="938800" cy="62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Tree>
    <p:extLst>
      <p:ext uri="{BB962C8B-B14F-4D97-AF65-F5344CB8AC3E}">
        <p14:creationId xmlns:p14="http://schemas.microsoft.com/office/powerpoint/2010/main" val="1017205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9"/>
        <p:cNvGrpSpPr/>
        <p:nvPr/>
      </p:nvGrpSpPr>
      <p:grpSpPr>
        <a:xfrm>
          <a:off x="0" y="0"/>
          <a:ext cx="0" cy="0"/>
          <a:chOff x="0" y="0"/>
          <a:chExt cx="0" cy="0"/>
        </a:xfrm>
      </p:grpSpPr>
      <p:sp>
        <p:nvSpPr>
          <p:cNvPr id="50" name="Google Shape;50;p4"/>
          <p:cNvSpPr txBox="1">
            <a:spLocks noGrp="1"/>
          </p:cNvSpPr>
          <p:nvPr>
            <p:ph type="title"/>
          </p:nvPr>
        </p:nvSpPr>
        <p:spPr>
          <a:xfrm>
            <a:off x="950800" y="593367"/>
            <a:ext cx="102904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1" name="Google Shape;51;p4"/>
          <p:cNvSpPr txBox="1">
            <a:spLocks noGrp="1"/>
          </p:cNvSpPr>
          <p:nvPr>
            <p:ph type="body" idx="1"/>
          </p:nvPr>
        </p:nvSpPr>
        <p:spPr>
          <a:xfrm>
            <a:off x="950800" y="1664400"/>
            <a:ext cx="10290400" cy="44744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Clr>
                <a:srgbClr val="434343"/>
              </a:buClr>
              <a:buSzPts val="1200"/>
              <a:buAutoNum type="arabicPeriod"/>
              <a:defRPr sz="1600"/>
            </a:lvl1pPr>
            <a:lvl2pPr marL="1219170" lvl="1" indent="-406390">
              <a:spcBef>
                <a:spcPts val="0"/>
              </a:spcBef>
              <a:spcAft>
                <a:spcPts val="0"/>
              </a:spcAft>
              <a:buClr>
                <a:srgbClr val="434343"/>
              </a:buClr>
              <a:buSzPts val="1200"/>
              <a:buFont typeface="Roboto Condensed Light"/>
              <a:buAutoNum type="alphaLcPeriod"/>
              <a:defRPr/>
            </a:lvl2pPr>
            <a:lvl3pPr marL="1828754" lvl="2" indent="-406390">
              <a:spcBef>
                <a:spcPts val="0"/>
              </a:spcBef>
              <a:spcAft>
                <a:spcPts val="0"/>
              </a:spcAft>
              <a:buClr>
                <a:srgbClr val="434343"/>
              </a:buClr>
              <a:buSzPts val="1200"/>
              <a:buFont typeface="Roboto Condensed Light"/>
              <a:buAutoNum type="romanLcPeriod"/>
              <a:defRPr/>
            </a:lvl3pPr>
            <a:lvl4pPr marL="2438339" lvl="3" indent="-406390">
              <a:spcBef>
                <a:spcPts val="0"/>
              </a:spcBef>
              <a:spcAft>
                <a:spcPts val="0"/>
              </a:spcAft>
              <a:buClr>
                <a:srgbClr val="434343"/>
              </a:buClr>
              <a:buSzPts val="1200"/>
              <a:buFont typeface="Roboto Condensed Light"/>
              <a:buAutoNum type="arabicPeriod"/>
              <a:defRPr/>
            </a:lvl4pPr>
            <a:lvl5pPr marL="3047924" lvl="4" indent="-406390">
              <a:spcBef>
                <a:spcPts val="0"/>
              </a:spcBef>
              <a:spcAft>
                <a:spcPts val="0"/>
              </a:spcAft>
              <a:buClr>
                <a:srgbClr val="434343"/>
              </a:buClr>
              <a:buSzPts val="1200"/>
              <a:buFont typeface="Roboto Condensed Light"/>
              <a:buAutoNum type="alphaLcPeriod"/>
              <a:defRPr/>
            </a:lvl5pPr>
            <a:lvl6pPr marL="3657509" lvl="5" indent="-406390">
              <a:spcBef>
                <a:spcPts val="0"/>
              </a:spcBef>
              <a:spcAft>
                <a:spcPts val="0"/>
              </a:spcAft>
              <a:buClr>
                <a:srgbClr val="434343"/>
              </a:buClr>
              <a:buSzPts val="1200"/>
              <a:buFont typeface="Roboto Condensed Light"/>
              <a:buAutoNum type="romanLcPeriod"/>
              <a:defRPr/>
            </a:lvl6pPr>
            <a:lvl7pPr marL="4267093" lvl="6" indent="-406390">
              <a:spcBef>
                <a:spcPts val="0"/>
              </a:spcBef>
              <a:spcAft>
                <a:spcPts val="0"/>
              </a:spcAft>
              <a:buClr>
                <a:srgbClr val="434343"/>
              </a:buClr>
              <a:buSzPts val="1200"/>
              <a:buFont typeface="Roboto Condensed Light"/>
              <a:buAutoNum type="arabicPeriod"/>
              <a:defRPr/>
            </a:lvl7pPr>
            <a:lvl8pPr marL="4876678" lvl="7" indent="-406390">
              <a:spcBef>
                <a:spcPts val="0"/>
              </a:spcBef>
              <a:spcAft>
                <a:spcPts val="0"/>
              </a:spcAft>
              <a:buClr>
                <a:srgbClr val="434343"/>
              </a:buClr>
              <a:buSzPts val="1200"/>
              <a:buFont typeface="Roboto Condensed Light"/>
              <a:buAutoNum type="alphaLcPeriod"/>
              <a:defRPr/>
            </a:lvl8pPr>
            <a:lvl9pPr marL="5486263" lvl="8" indent="-406390">
              <a:spcBef>
                <a:spcPts val="0"/>
              </a:spcBef>
              <a:spcAft>
                <a:spcPts val="0"/>
              </a:spcAft>
              <a:buClr>
                <a:srgbClr val="434343"/>
              </a:buClr>
              <a:buSzPts val="1200"/>
              <a:buFont typeface="Roboto Condensed Light"/>
              <a:buAutoNum type="romanLcPeriod"/>
              <a:defRPr/>
            </a:lvl9pPr>
          </a:lstStyle>
          <a:p>
            <a:endParaRPr/>
          </a:p>
        </p:txBody>
      </p:sp>
    </p:spTree>
    <p:extLst>
      <p:ext uri="{BB962C8B-B14F-4D97-AF65-F5344CB8AC3E}">
        <p14:creationId xmlns:p14="http://schemas.microsoft.com/office/powerpoint/2010/main" val="3250012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4"/>
        <p:cNvGrpSpPr/>
        <p:nvPr/>
      </p:nvGrpSpPr>
      <p:grpSpPr>
        <a:xfrm>
          <a:off x="0" y="0"/>
          <a:ext cx="0" cy="0"/>
          <a:chOff x="0" y="0"/>
          <a:chExt cx="0" cy="0"/>
        </a:xfrm>
      </p:grpSpPr>
      <p:grpSp>
        <p:nvGrpSpPr>
          <p:cNvPr id="95" name="Google Shape;95;p6"/>
          <p:cNvGrpSpPr/>
          <p:nvPr/>
        </p:nvGrpSpPr>
        <p:grpSpPr>
          <a:xfrm>
            <a:off x="207102" y="121813"/>
            <a:ext cx="11777797" cy="6525839"/>
            <a:chOff x="375925" y="955900"/>
            <a:chExt cx="6888675" cy="3816875"/>
          </a:xfrm>
        </p:grpSpPr>
        <p:sp>
          <p:nvSpPr>
            <p:cNvPr id="96" name="Google Shape;96;p6"/>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6"/>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6"/>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6"/>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6"/>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6"/>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6"/>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6"/>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6"/>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6"/>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6"/>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6"/>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6"/>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6"/>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6"/>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6"/>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6"/>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6"/>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6"/>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6"/>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6"/>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6"/>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6"/>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6"/>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6"/>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6"/>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6"/>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6"/>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6"/>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6"/>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6"/>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6"/>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6"/>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9" name="Google Shape;129;p6"/>
          <p:cNvSpPr txBox="1">
            <a:spLocks noGrp="1"/>
          </p:cNvSpPr>
          <p:nvPr>
            <p:ph type="title"/>
          </p:nvPr>
        </p:nvSpPr>
        <p:spPr>
          <a:xfrm>
            <a:off x="950800" y="593367"/>
            <a:ext cx="4584000" cy="1414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519656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30"/>
        <p:cNvGrpSpPr/>
        <p:nvPr/>
      </p:nvGrpSpPr>
      <p:grpSpPr>
        <a:xfrm>
          <a:off x="0" y="0"/>
          <a:ext cx="0" cy="0"/>
          <a:chOff x="0" y="0"/>
          <a:chExt cx="0" cy="0"/>
        </a:xfrm>
      </p:grpSpPr>
      <p:grpSp>
        <p:nvGrpSpPr>
          <p:cNvPr id="131" name="Google Shape;131;p7"/>
          <p:cNvGrpSpPr/>
          <p:nvPr/>
        </p:nvGrpSpPr>
        <p:grpSpPr>
          <a:xfrm rot="624426">
            <a:off x="7813987" y="2743678"/>
            <a:ext cx="6349125" cy="6789460"/>
            <a:chOff x="7567300" y="1541100"/>
            <a:chExt cx="3167100" cy="3386750"/>
          </a:xfrm>
        </p:grpSpPr>
        <p:sp>
          <p:nvSpPr>
            <p:cNvPr id="132" name="Google Shape;132;p7"/>
            <p:cNvSpPr/>
            <p:nvPr/>
          </p:nvSpPr>
          <p:spPr>
            <a:xfrm>
              <a:off x="7597075" y="1552100"/>
              <a:ext cx="3137325"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7"/>
            <p:cNvSpPr/>
            <p:nvPr/>
          </p:nvSpPr>
          <p:spPr>
            <a:xfrm>
              <a:off x="7567300" y="1541100"/>
              <a:ext cx="3137325"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7"/>
            <p:cNvSpPr/>
            <p:nvPr/>
          </p:nvSpPr>
          <p:spPr>
            <a:xfrm>
              <a:off x="8025700" y="19090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7"/>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7"/>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7"/>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7"/>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7"/>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7"/>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7"/>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7"/>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7"/>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7"/>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7"/>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7"/>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7"/>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7"/>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7"/>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7"/>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7"/>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2" name="Google Shape;152;p7"/>
          <p:cNvGrpSpPr/>
          <p:nvPr/>
        </p:nvGrpSpPr>
        <p:grpSpPr>
          <a:xfrm rot="-179539">
            <a:off x="196526" y="719525"/>
            <a:ext cx="6738407" cy="7705057"/>
            <a:chOff x="1732250" y="435101"/>
            <a:chExt cx="5053990" cy="5779004"/>
          </a:xfrm>
        </p:grpSpPr>
        <p:sp>
          <p:nvSpPr>
            <p:cNvPr id="153" name="Google Shape;153;p7"/>
            <p:cNvSpPr/>
            <p:nvPr/>
          </p:nvSpPr>
          <p:spPr>
            <a:xfrm>
              <a:off x="2124240" y="542605"/>
              <a:ext cx="4662000" cy="5671500"/>
            </a:xfrm>
            <a:prstGeom prst="roundRect">
              <a:avLst>
                <a:gd name="adj" fmla="val 1372"/>
              </a:avLst>
            </a:prstGeom>
            <a:solidFill>
              <a:srgbClr val="918C7F">
                <a:alpha val="18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7"/>
            <p:cNvSpPr/>
            <p:nvPr/>
          </p:nvSpPr>
          <p:spPr>
            <a:xfrm>
              <a:off x="2008462" y="435101"/>
              <a:ext cx="4662000" cy="5671500"/>
            </a:xfrm>
            <a:prstGeom prst="roundRect">
              <a:avLst>
                <a:gd name="adj" fmla="val 1372"/>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7"/>
            <p:cNvSpPr/>
            <p:nvPr/>
          </p:nvSpPr>
          <p:spPr>
            <a:xfrm>
              <a:off x="2258861" y="940350"/>
              <a:ext cx="266210" cy="266210"/>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7"/>
            <p:cNvSpPr/>
            <p:nvPr/>
          </p:nvSpPr>
          <p:spPr>
            <a:xfrm>
              <a:off x="2258861" y="1747713"/>
              <a:ext cx="266210" cy="266734"/>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7"/>
            <p:cNvSpPr/>
            <p:nvPr/>
          </p:nvSpPr>
          <p:spPr>
            <a:xfrm>
              <a:off x="2258861" y="2627818"/>
              <a:ext cx="266210" cy="266734"/>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7"/>
            <p:cNvSpPr/>
            <p:nvPr/>
          </p:nvSpPr>
          <p:spPr>
            <a:xfrm>
              <a:off x="2258861" y="3505348"/>
              <a:ext cx="266210" cy="266210"/>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7"/>
            <p:cNvSpPr/>
            <p:nvPr/>
          </p:nvSpPr>
          <p:spPr>
            <a:xfrm>
              <a:off x="2258861" y="4389077"/>
              <a:ext cx="266210" cy="266210"/>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7"/>
            <p:cNvSpPr/>
            <p:nvPr/>
          </p:nvSpPr>
          <p:spPr>
            <a:xfrm>
              <a:off x="2258861" y="5334720"/>
              <a:ext cx="266210" cy="266734"/>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7"/>
            <p:cNvSpPr/>
            <p:nvPr/>
          </p:nvSpPr>
          <p:spPr>
            <a:xfrm>
              <a:off x="1732250" y="1000167"/>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7"/>
            <p:cNvSpPr/>
            <p:nvPr/>
          </p:nvSpPr>
          <p:spPr>
            <a:xfrm>
              <a:off x="1732250" y="1808535"/>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7"/>
            <p:cNvSpPr/>
            <p:nvPr/>
          </p:nvSpPr>
          <p:spPr>
            <a:xfrm>
              <a:off x="1732250" y="2689164"/>
              <a:ext cx="688863" cy="144043"/>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7"/>
            <p:cNvSpPr/>
            <p:nvPr/>
          </p:nvSpPr>
          <p:spPr>
            <a:xfrm>
              <a:off x="1732250" y="3566170"/>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7"/>
            <p:cNvSpPr/>
            <p:nvPr/>
          </p:nvSpPr>
          <p:spPr>
            <a:xfrm>
              <a:off x="1732250" y="4449375"/>
              <a:ext cx="688863" cy="144043"/>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7"/>
            <p:cNvSpPr/>
            <p:nvPr/>
          </p:nvSpPr>
          <p:spPr>
            <a:xfrm>
              <a:off x="1732250" y="5395541"/>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7" name="Google Shape;167;p7"/>
          <p:cNvSpPr txBox="1">
            <a:spLocks noGrp="1"/>
          </p:cNvSpPr>
          <p:nvPr>
            <p:ph type="title"/>
          </p:nvPr>
        </p:nvSpPr>
        <p:spPr>
          <a:xfrm rot="-180143">
            <a:off x="1771974" y="2040082"/>
            <a:ext cx="4169724" cy="1975119"/>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68" name="Google Shape;168;p7"/>
          <p:cNvSpPr txBox="1">
            <a:spLocks noGrp="1"/>
          </p:cNvSpPr>
          <p:nvPr>
            <p:ph type="subTitle" idx="1"/>
          </p:nvPr>
        </p:nvSpPr>
        <p:spPr>
          <a:xfrm rot="-180143">
            <a:off x="1891087" y="4884013"/>
            <a:ext cx="4169724" cy="1145972"/>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767540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69"/>
        <p:cNvGrpSpPr/>
        <p:nvPr/>
      </p:nvGrpSpPr>
      <p:grpSpPr>
        <a:xfrm>
          <a:off x="0" y="0"/>
          <a:ext cx="0" cy="0"/>
          <a:chOff x="0" y="0"/>
          <a:chExt cx="0" cy="0"/>
        </a:xfrm>
      </p:grpSpPr>
      <p:grpSp>
        <p:nvGrpSpPr>
          <p:cNvPr id="170" name="Google Shape;170;p8"/>
          <p:cNvGrpSpPr/>
          <p:nvPr/>
        </p:nvGrpSpPr>
        <p:grpSpPr>
          <a:xfrm>
            <a:off x="207102" y="121813"/>
            <a:ext cx="11777797" cy="6525839"/>
            <a:chOff x="375925" y="955900"/>
            <a:chExt cx="6888675" cy="3816875"/>
          </a:xfrm>
        </p:grpSpPr>
        <p:sp>
          <p:nvSpPr>
            <p:cNvPr id="171" name="Google Shape;171;p8"/>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8"/>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8"/>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8"/>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8"/>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8"/>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8"/>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8"/>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8"/>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8"/>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8"/>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8"/>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8"/>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8"/>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8"/>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8"/>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8"/>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8"/>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8"/>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8"/>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8"/>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8"/>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8"/>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8"/>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8"/>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8"/>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8"/>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8"/>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8"/>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8"/>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8"/>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8"/>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8"/>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4" name="Google Shape;204;p8"/>
          <p:cNvSpPr txBox="1">
            <a:spLocks noGrp="1"/>
          </p:cNvSpPr>
          <p:nvPr>
            <p:ph type="title"/>
          </p:nvPr>
        </p:nvSpPr>
        <p:spPr>
          <a:xfrm>
            <a:off x="5180000" y="1975333"/>
            <a:ext cx="4913200" cy="1938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205" name="Google Shape;205;p8"/>
          <p:cNvSpPr txBox="1">
            <a:spLocks noGrp="1"/>
          </p:cNvSpPr>
          <p:nvPr>
            <p:ph type="subTitle" idx="1"/>
          </p:nvPr>
        </p:nvSpPr>
        <p:spPr>
          <a:xfrm>
            <a:off x="5183211" y="3962323"/>
            <a:ext cx="4913200" cy="95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2400"/>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2982033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06"/>
        <p:cNvGrpSpPr/>
        <p:nvPr/>
      </p:nvGrpSpPr>
      <p:grpSpPr>
        <a:xfrm>
          <a:off x="0" y="0"/>
          <a:ext cx="0" cy="0"/>
          <a:chOff x="0" y="0"/>
          <a:chExt cx="0" cy="0"/>
        </a:xfrm>
      </p:grpSpPr>
      <p:grpSp>
        <p:nvGrpSpPr>
          <p:cNvPr id="207" name="Google Shape;207;p9"/>
          <p:cNvGrpSpPr/>
          <p:nvPr/>
        </p:nvGrpSpPr>
        <p:grpSpPr>
          <a:xfrm>
            <a:off x="207102" y="121813"/>
            <a:ext cx="11777797" cy="6525839"/>
            <a:chOff x="375925" y="955900"/>
            <a:chExt cx="6888675" cy="3816875"/>
          </a:xfrm>
        </p:grpSpPr>
        <p:sp>
          <p:nvSpPr>
            <p:cNvPr id="208" name="Google Shape;208;p9"/>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9"/>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9"/>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9"/>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9"/>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9"/>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9"/>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9"/>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9"/>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9"/>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9"/>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9"/>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9"/>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9"/>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 name="Google Shape;222;p9"/>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9"/>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9"/>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9"/>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9"/>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9"/>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9"/>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9"/>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9"/>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9"/>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9"/>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9"/>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9"/>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9"/>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9"/>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9"/>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9"/>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9"/>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9"/>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1" name="Google Shape;241;p9"/>
          <p:cNvSpPr txBox="1">
            <a:spLocks noGrp="1"/>
          </p:cNvSpPr>
          <p:nvPr>
            <p:ph type="title"/>
          </p:nvPr>
        </p:nvSpPr>
        <p:spPr>
          <a:xfrm>
            <a:off x="1270396" y="2027817"/>
            <a:ext cx="39624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64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242" name="Google Shape;242;p9"/>
          <p:cNvSpPr txBox="1">
            <a:spLocks noGrp="1"/>
          </p:cNvSpPr>
          <p:nvPr>
            <p:ph type="subTitle" idx="1"/>
          </p:nvPr>
        </p:nvSpPr>
        <p:spPr>
          <a:xfrm>
            <a:off x="1270233" y="3022441"/>
            <a:ext cx="3962400" cy="1719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1800"/>
              <a:buNone/>
              <a:defRPr sz="2400">
                <a:solidFill>
                  <a:schemeClr val="dk2"/>
                </a:solidFill>
              </a:defRPr>
            </a:lvl1pPr>
            <a:lvl2pPr lvl="1" algn="ctr" rtl="0">
              <a:spcBef>
                <a:spcPts val="0"/>
              </a:spcBef>
              <a:spcAft>
                <a:spcPts val="0"/>
              </a:spcAft>
              <a:buClr>
                <a:schemeClr val="dk2"/>
              </a:buClr>
              <a:buSzPts val="1800"/>
              <a:buNone/>
              <a:defRPr sz="2400">
                <a:solidFill>
                  <a:schemeClr val="dk2"/>
                </a:solidFill>
              </a:defRPr>
            </a:lvl2pPr>
            <a:lvl3pPr lvl="2" algn="ctr" rtl="0">
              <a:spcBef>
                <a:spcPts val="0"/>
              </a:spcBef>
              <a:spcAft>
                <a:spcPts val="0"/>
              </a:spcAft>
              <a:buClr>
                <a:schemeClr val="dk2"/>
              </a:buClr>
              <a:buSzPts val="1800"/>
              <a:buNone/>
              <a:defRPr sz="2400">
                <a:solidFill>
                  <a:schemeClr val="dk2"/>
                </a:solidFill>
              </a:defRPr>
            </a:lvl3pPr>
            <a:lvl4pPr lvl="3" algn="ctr" rtl="0">
              <a:spcBef>
                <a:spcPts val="0"/>
              </a:spcBef>
              <a:spcAft>
                <a:spcPts val="0"/>
              </a:spcAft>
              <a:buClr>
                <a:schemeClr val="dk2"/>
              </a:buClr>
              <a:buSzPts val="1800"/>
              <a:buNone/>
              <a:defRPr sz="2400">
                <a:solidFill>
                  <a:schemeClr val="dk2"/>
                </a:solidFill>
              </a:defRPr>
            </a:lvl4pPr>
            <a:lvl5pPr lvl="4" algn="ctr" rtl="0">
              <a:spcBef>
                <a:spcPts val="0"/>
              </a:spcBef>
              <a:spcAft>
                <a:spcPts val="0"/>
              </a:spcAft>
              <a:buClr>
                <a:schemeClr val="dk2"/>
              </a:buClr>
              <a:buSzPts val="1800"/>
              <a:buNone/>
              <a:defRPr sz="2400">
                <a:solidFill>
                  <a:schemeClr val="dk2"/>
                </a:solidFill>
              </a:defRPr>
            </a:lvl5pPr>
            <a:lvl6pPr lvl="5" algn="ctr" rtl="0">
              <a:spcBef>
                <a:spcPts val="0"/>
              </a:spcBef>
              <a:spcAft>
                <a:spcPts val="0"/>
              </a:spcAft>
              <a:buClr>
                <a:schemeClr val="dk2"/>
              </a:buClr>
              <a:buSzPts val="1800"/>
              <a:buNone/>
              <a:defRPr sz="2400">
                <a:solidFill>
                  <a:schemeClr val="dk2"/>
                </a:solidFill>
              </a:defRPr>
            </a:lvl6pPr>
            <a:lvl7pPr lvl="6" algn="ctr" rtl="0">
              <a:spcBef>
                <a:spcPts val="0"/>
              </a:spcBef>
              <a:spcAft>
                <a:spcPts val="0"/>
              </a:spcAft>
              <a:buClr>
                <a:schemeClr val="dk2"/>
              </a:buClr>
              <a:buSzPts val="1800"/>
              <a:buNone/>
              <a:defRPr sz="2400">
                <a:solidFill>
                  <a:schemeClr val="dk2"/>
                </a:solidFill>
              </a:defRPr>
            </a:lvl7pPr>
            <a:lvl8pPr lvl="7" algn="ctr" rtl="0">
              <a:spcBef>
                <a:spcPts val="0"/>
              </a:spcBef>
              <a:spcAft>
                <a:spcPts val="0"/>
              </a:spcAft>
              <a:buClr>
                <a:schemeClr val="dk2"/>
              </a:buClr>
              <a:buSzPts val="1800"/>
              <a:buNone/>
              <a:defRPr sz="2400">
                <a:solidFill>
                  <a:schemeClr val="dk2"/>
                </a:solidFill>
              </a:defRPr>
            </a:lvl8pPr>
            <a:lvl9pPr lvl="8" algn="ctr" rtl="0">
              <a:spcBef>
                <a:spcPts val="0"/>
              </a:spcBef>
              <a:spcAft>
                <a:spcPts val="0"/>
              </a:spcAft>
              <a:buClr>
                <a:schemeClr val="dk2"/>
              </a:buClr>
              <a:buSzPts val="1800"/>
              <a:buNone/>
              <a:defRPr sz="2400">
                <a:solidFill>
                  <a:schemeClr val="dk2"/>
                </a:solidFill>
              </a:defRPr>
            </a:lvl9pPr>
          </a:lstStyle>
          <a:p>
            <a:endParaRPr/>
          </a:p>
        </p:txBody>
      </p:sp>
    </p:spTree>
    <p:extLst>
      <p:ext uri="{BB962C8B-B14F-4D97-AF65-F5344CB8AC3E}">
        <p14:creationId xmlns:p14="http://schemas.microsoft.com/office/powerpoint/2010/main" val="1355540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45"/>
        <p:cNvGrpSpPr/>
        <p:nvPr/>
      </p:nvGrpSpPr>
      <p:grpSpPr>
        <a:xfrm>
          <a:off x="0" y="0"/>
          <a:ext cx="0" cy="0"/>
          <a:chOff x="0" y="0"/>
          <a:chExt cx="0" cy="0"/>
        </a:xfrm>
      </p:grpSpPr>
      <p:sp>
        <p:nvSpPr>
          <p:cNvPr id="246" name="Google Shape;246;p11"/>
          <p:cNvSpPr txBox="1">
            <a:spLocks noGrp="1"/>
          </p:cNvSpPr>
          <p:nvPr>
            <p:ph type="title" hasCustomPrompt="1"/>
          </p:nvPr>
        </p:nvSpPr>
        <p:spPr>
          <a:xfrm>
            <a:off x="1785000" y="2130067"/>
            <a:ext cx="8619600" cy="1962800"/>
          </a:xfrm>
          <a:prstGeom prst="rect">
            <a:avLst/>
          </a:prstGeom>
        </p:spPr>
        <p:txBody>
          <a:bodyPr spcFirstLastPara="1" wrap="square" lIns="91425" tIns="91425" rIns="91425" bIns="91425" anchor="ctr" anchorCtr="0">
            <a:noAutofit/>
          </a:bodyPr>
          <a:lstStyle>
            <a:lvl1pPr lvl="0" algn="ctr">
              <a:spcBef>
                <a:spcPts val="0"/>
              </a:spcBef>
              <a:spcAft>
                <a:spcPts val="0"/>
              </a:spcAft>
              <a:buSzPts val="9000"/>
              <a:buNone/>
              <a:defRPr sz="12000"/>
            </a:lvl1pPr>
            <a:lvl2pPr lvl="1" algn="ctr">
              <a:spcBef>
                <a:spcPts val="0"/>
              </a:spcBef>
              <a:spcAft>
                <a:spcPts val="0"/>
              </a:spcAft>
              <a:buSzPts val="9000"/>
              <a:buNone/>
              <a:defRPr sz="12000"/>
            </a:lvl2pPr>
            <a:lvl3pPr lvl="2" algn="ctr">
              <a:spcBef>
                <a:spcPts val="0"/>
              </a:spcBef>
              <a:spcAft>
                <a:spcPts val="0"/>
              </a:spcAft>
              <a:buSzPts val="9000"/>
              <a:buNone/>
              <a:defRPr sz="12000"/>
            </a:lvl3pPr>
            <a:lvl4pPr lvl="3" algn="ctr">
              <a:spcBef>
                <a:spcPts val="0"/>
              </a:spcBef>
              <a:spcAft>
                <a:spcPts val="0"/>
              </a:spcAft>
              <a:buSzPts val="9000"/>
              <a:buNone/>
              <a:defRPr sz="12000"/>
            </a:lvl4pPr>
            <a:lvl5pPr lvl="4" algn="ctr">
              <a:spcBef>
                <a:spcPts val="0"/>
              </a:spcBef>
              <a:spcAft>
                <a:spcPts val="0"/>
              </a:spcAft>
              <a:buSzPts val="9000"/>
              <a:buNone/>
              <a:defRPr sz="12000"/>
            </a:lvl5pPr>
            <a:lvl6pPr lvl="5" algn="ctr">
              <a:spcBef>
                <a:spcPts val="0"/>
              </a:spcBef>
              <a:spcAft>
                <a:spcPts val="0"/>
              </a:spcAft>
              <a:buSzPts val="9000"/>
              <a:buNone/>
              <a:defRPr sz="12000"/>
            </a:lvl6pPr>
            <a:lvl7pPr lvl="6" algn="ctr">
              <a:spcBef>
                <a:spcPts val="0"/>
              </a:spcBef>
              <a:spcAft>
                <a:spcPts val="0"/>
              </a:spcAft>
              <a:buSzPts val="9000"/>
              <a:buNone/>
              <a:defRPr sz="12000"/>
            </a:lvl7pPr>
            <a:lvl8pPr lvl="7" algn="ctr">
              <a:spcBef>
                <a:spcPts val="0"/>
              </a:spcBef>
              <a:spcAft>
                <a:spcPts val="0"/>
              </a:spcAft>
              <a:buSzPts val="9000"/>
              <a:buNone/>
              <a:defRPr sz="12000"/>
            </a:lvl8pPr>
            <a:lvl9pPr lvl="8" algn="ctr">
              <a:spcBef>
                <a:spcPts val="0"/>
              </a:spcBef>
              <a:spcAft>
                <a:spcPts val="0"/>
              </a:spcAft>
              <a:buSzPts val="9000"/>
              <a:buNone/>
              <a:defRPr sz="12000"/>
            </a:lvl9pPr>
          </a:lstStyle>
          <a:p>
            <a:r>
              <a:t>xx%</a:t>
            </a:r>
          </a:p>
        </p:txBody>
      </p:sp>
      <p:sp>
        <p:nvSpPr>
          <p:cNvPr id="247" name="Google Shape;247;p11"/>
          <p:cNvSpPr txBox="1">
            <a:spLocks noGrp="1"/>
          </p:cNvSpPr>
          <p:nvPr>
            <p:ph type="subTitle" idx="1"/>
          </p:nvPr>
        </p:nvSpPr>
        <p:spPr>
          <a:xfrm>
            <a:off x="1787400" y="4133915"/>
            <a:ext cx="8619600" cy="682800"/>
          </a:xfrm>
          <a:prstGeom prst="rect">
            <a:avLst/>
          </a:prstGeom>
          <a:noFill/>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400"/>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3612648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248"/>
        <p:cNvGrpSpPr/>
        <p:nvPr/>
      </p:nvGrpSpPr>
      <p:grpSpPr>
        <a:xfrm>
          <a:off x="0" y="0"/>
          <a:ext cx="0" cy="0"/>
          <a:chOff x="0" y="0"/>
          <a:chExt cx="0" cy="0"/>
        </a:xfrm>
      </p:grpSpPr>
    </p:spTree>
    <p:extLst>
      <p:ext uri="{BB962C8B-B14F-4D97-AF65-F5344CB8AC3E}">
        <p14:creationId xmlns:p14="http://schemas.microsoft.com/office/powerpoint/2010/main" val="4010731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49"/>
        <p:cNvGrpSpPr/>
        <p:nvPr/>
      </p:nvGrpSpPr>
      <p:grpSpPr>
        <a:xfrm>
          <a:off x="0" y="0"/>
          <a:ext cx="0" cy="0"/>
          <a:chOff x="0" y="0"/>
          <a:chExt cx="0" cy="0"/>
        </a:xfrm>
      </p:grpSpPr>
      <p:grpSp>
        <p:nvGrpSpPr>
          <p:cNvPr id="250" name="Google Shape;250;p13"/>
          <p:cNvGrpSpPr/>
          <p:nvPr/>
        </p:nvGrpSpPr>
        <p:grpSpPr>
          <a:xfrm>
            <a:off x="207102" y="121813"/>
            <a:ext cx="11777797" cy="6525839"/>
            <a:chOff x="375925" y="955900"/>
            <a:chExt cx="6888675" cy="3816875"/>
          </a:xfrm>
        </p:grpSpPr>
        <p:sp>
          <p:nvSpPr>
            <p:cNvPr id="251" name="Google Shape;251;p13"/>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13"/>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13"/>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13"/>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13"/>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13"/>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13"/>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13"/>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13"/>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13"/>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13"/>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13"/>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13"/>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13"/>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13"/>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13"/>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13"/>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13"/>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13"/>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13"/>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13"/>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13"/>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13"/>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13"/>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13"/>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13"/>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13"/>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13"/>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13"/>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13"/>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13"/>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13"/>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13"/>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4" name="Google Shape;284;p13"/>
          <p:cNvSpPr txBox="1">
            <a:spLocks noGrp="1"/>
          </p:cNvSpPr>
          <p:nvPr>
            <p:ph type="title"/>
          </p:nvPr>
        </p:nvSpPr>
        <p:spPr>
          <a:xfrm>
            <a:off x="2017500" y="2525000"/>
            <a:ext cx="2658000" cy="14752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5" name="Google Shape;285;p13"/>
          <p:cNvSpPr txBox="1">
            <a:spLocks noGrp="1"/>
          </p:cNvSpPr>
          <p:nvPr>
            <p:ph type="subTitle" idx="1"/>
          </p:nvPr>
        </p:nvSpPr>
        <p:spPr>
          <a:xfrm>
            <a:off x="8159369" y="567144"/>
            <a:ext cx="2729200" cy="560800"/>
          </a:xfrm>
          <a:prstGeom prst="rect">
            <a:avLst/>
          </a:prstGeom>
        </p:spPr>
        <p:txBody>
          <a:bodyPr spcFirstLastPara="1" wrap="square" lIns="91425" tIns="91425" rIns="91425" bIns="91425" anchor="t" anchorCtr="0">
            <a:noAutofit/>
          </a:bodyPr>
          <a:lstStyle>
            <a:lvl1pPr lvl="0">
              <a:spcBef>
                <a:spcPts val="0"/>
              </a:spcBef>
              <a:spcAft>
                <a:spcPts val="0"/>
              </a:spcAft>
              <a:buSzPts val="2000"/>
              <a:buFont typeface="Delius"/>
              <a:buNone/>
              <a:defRPr sz="2667" b="1">
                <a:latin typeface="Delius"/>
                <a:ea typeface="Delius"/>
                <a:cs typeface="Delius"/>
                <a:sym typeface="Delius"/>
              </a:defRPr>
            </a:lvl1pPr>
            <a:lvl2pPr lvl="1">
              <a:spcBef>
                <a:spcPts val="0"/>
              </a:spcBef>
              <a:spcAft>
                <a:spcPts val="0"/>
              </a:spcAft>
              <a:buSzPts val="2000"/>
              <a:buFont typeface="Delius"/>
              <a:buNone/>
              <a:defRPr sz="2667" b="1">
                <a:latin typeface="Delius"/>
                <a:ea typeface="Delius"/>
                <a:cs typeface="Delius"/>
                <a:sym typeface="Delius"/>
              </a:defRPr>
            </a:lvl2pPr>
            <a:lvl3pPr lvl="2">
              <a:spcBef>
                <a:spcPts val="0"/>
              </a:spcBef>
              <a:spcAft>
                <a:spcPts val="0"/>
              </a:spcAft>
              <a:buSzPts val="2000"/>
              <a:buFont typeface="Delius"/>
              <a:buNone/>
              <a:defRPr sz="2667" b="1">
                <a:latin typeface="Delius"/>
                <a:ea typeface="Delius"/>
                <a:cs typeface="Delius"/>
                <a:sym typeface="Delius"/>
              </a:defRPr>
            </a:lvl3pPr>
            <a:lvl4pPr lvl="3">
              <a:spcBef>
                <a:spcPts val="0"/>
              </a:spcBef>
              <a:spcAft>
                <a:spcPts val="0"/>
              </a:spcAft>
              <a:buSzPts val="2000"/>
              <a:buFont typeface="Delius"/>
              <a:buNone/>
              <a:defRPr sz="2667" b="1">
                <a:latin typeface="Delius"/>
                <a:ea typeface="Delius"/>
                <a:cs typeface="Delius"/>
                <a:sym typeface="Delius"/>
              </a:defRPr>
            </a:lvl4pPr>
            <a:lvl5pPr lvl="4">
              <a:spcBef>
                <a:spcPts val="0"/>
              </a:spcBef>
              <a:spcAft>
                <a:spcPts val="0"/>
              </a:spcAft>
              <a:buSzPts val="2000"/>
              <a:buFont typeface="Delius"/>
              <a:buNone/>
              <a:defRPr sz="2667" b="1">
                <a:latin typeface="Delius"/>
                <a:ea typeface="Delius"/>
                <a:cs typeface="Delius"/>
                <a:sym typeface="Delius"/>
              </a:defRPr>
            </a:lvl5pPr>
            <a:lvl6pPr lvl="5">
              <a:spcBef>
                <a:spcPts val="0"/>
              </a:spcBef>
              <a:spcAft>
                <a:spcPts val="0"/>
              </a:spcAft>
              <a:buSzPts val="2000"/>
              <a:buFont typeface="Delius"/>
              <a:buNone/>
              <a:defRPr sz="2667" b="1">
                <a:latin typeface="Delius"/>
                <a:ea typeface="Delius"/>
                <a:cs typeface="Delius"/>
                <a:sym typeface="Delius"/>
              </a:defRPr>
            </a:lvl6pPr>
            <a:lvl7pPr lvl="6">
              <a:spcBef>
                <a:spcPts val="0"/>
              </a:spcBef>
              <a:spcAft>
                <a:spcPts val="0"/>
              </a:spcAft>
              <a:buSzPts val="2000"/>
              <a:buFont typeface="Delius"/>
              <a:buNone/>
              <a:defRPr sz="2667" b="1">
                <a:latin typeface="Delius"/>
                <a:ea typeface="Delius"/>
                <a:cs typeface="Delius"/>
                <a:sym typeface="Delius"/>
              </a:defRPr>
            </a:lvl7pPr>
            <a:lvl8pPr lvl="7">
              <a:spcBef>
                <a:spcPts val="0"/>
              </a:spcBef>
              <a:spcAft>
                <a:spcPts val="0"/>
              </a:spcAft>
              <a:buSzPts val="2000"/>
              <a:buFont typeface="Delius"/>
              <a:buNone/>
              <a:defRPr sz="2667" b="1">
                <a:latin typeface="Delius"/>
                <a:ea typeface="Delius"/>
                <a:cs typeface="Delius"/>
                <a:sym typeface="Delius"/>
              </a:defRPr>
            </a:lvl8pPr>
            <a:lvl9pPr lvl="8">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286" name="Google Shape;286;p13"/>
          <p:cNvSpPr txBox="1">
            <a:spLocks noGrp="1"/>
          </p:cNvSpPr>
          <p:nvPr>
            <p:ph type="title" idx="2" hasCustomPrompt="1"/>
          </p:nvPr>
        </p:nvSpPr>
        <p:spPr>
          <a:xfrm>
            <a:off x="6972400" y="955200"/>
            <a:ext cx="938800" cy="62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287" name="Google Shape;287;p13"/>
          <p:cNvSpPr txBox="1">
            <a:spLocks noGrp="1"/>
          </p:cNvSpPr>
          <p:nvPr>
            <p:ph type="subTitle" idx="3"/>
          </p:nvPr>
        </p:nvSpPr>
        <p:spPr>
          <a:xfrm>
            <a:off x="8159369" y="1056197"/>
            <a:ext cx="2729200" cy="87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8" name="Google Shape;288;p13"/>
          <p:cNvSpPr txBox="1">
            <a:spLocks noGrp="1"/>
          </p:cNvSpPr>
          <p:nvPr>
            <p:ph type="subTitle" idx="4"/>
          </p:nvPr>
        </p:nvSpPr>
        <p:spPr>
          <a:xfrm>
            <a:off x="8159369" y="1976336"/>
            <a:ext cx="2729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289" name="Google Shape;289;p13"/>
          <p:cNvSpPr txBox="1">
            <a:spLocks noGrp="1"/>
          </p:cNvSpPr>
          <p:nvPr>
            <p:ph type="title" idx="5" hasCustomPrompt="1"/>
          </p:nvPr>
        </p:nvSpPr>
        <p:spPr>
          <a:xfrm>
            <a:off x="6972400" y="2375907"/>
            <a:ext cx="938800" cy="62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290" name="Google Shape;290;p13"/>
          <p:cNvSpPr txBox="1">
            <a:spLocks noGrp="1"/>
          </p:cNvSpPr>
          <p:nvPr>
            <p:ph type="subTitle" idx="6"/>
          </p:nvPr>
        </p:nvSpPr>
        <p:spPr>
          <a:xfrm>
            <a:off x="8159369" y="2471877"/>
            <a:ext cx="2729200" cy="87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1" name="Google Shape;291;p13"/>
          <p:cNvSpPr txBox="1">
            <a:spLocks noGrp="1"/>
          </p:cNvSpPr>
          <p:nvPr>
            <p:ph type="subTitle" idx="7"/>
          </p:nvPr>
        </p:nvSpPr>
        <p:spPr>
          <a:xfrm>
            <a:off x="8159369" y="3385528"/>
            <a:ext cx="2729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292" name="Google Shape;292;p13"/>
          <p:cNvSpPr txBox="1">
            <a:spLocks noGrp="1"/>
          </p:cNvSpPr>
          <p:nvPr>
            <p:ph type="title" idx="8" hasCustomPrompt="1"/>
          </p:nvPr>
        </p:nvSpPr>
        <p:spPr>
          <a:xfrm>
            <a:off x="6972400" y="3796613"/>
            <a:ext cx="938800" cy="62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293" name="Google Shape;293;p13"/>
          <p:cNvSpPr txBox="1">
            <a:spLocks noGrp="1"/>
          </p:cNvSpPr>
          <p:nvPr>
            <p:ph type="subTitle" idx="9"/>
          </p:nvPr>
        </p:nvSpPr>
        <p:spPr>
          <a:xfrm>
            <a:off x="8159369" y="3887557"/>
            <a:ext cx="2729200" cy="87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4" name="Google Shape;294;p13"/>
          <p:cNvSpPr txBox="1">
            <a:spLocks noGrp="1"/>
          </p:cNvSpPr>
          <p:nvPr>
            <p:ph type="subTitle" idx="13"/>
          </p:nvPr>
        </p:nvSpPr>
        <p:spPr>
          <a:xfrm>
            <a:off x="8159369" y="4794720"/>
            <a:ext cx="2729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295" name="Google Shape;295;p13"/>
          <p:cNvSpPr txBox="1">
            <a:spLocks noGrp="1"/>
          </p:cNvSpPr>
          <p:nvPr>
            <p:ph type="title" idx="14" hasCustomPrompt="1"/>
          </p:nvPr>
        </p:nvSpPr>
        <p:spPr>
          <a:xfrm>
            <a:off x="6972400" y="5217319"/>
            <a:ext cx="938800" cy="62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296" name="Google Shape;296;p13"/>
          <p:cNvSpPr txBox="1">
            <a:spLocks noGrp="1"/>
          </p:cNvSpPr>
          <p:nvPr>
            <p:ph type="subTitle" idx="15"/>
          </p:nvPr>
        </p:nvSpPr>
        <p:spPr>
          <a:xfrm>
            <a:off x="8159369" y="5303237"/>
            <a:ext cx="2729200" cy="87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1807311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97"/>
        <p:cNvGrpSpPr/>
        <p:nvPr/>
      </p:nvGrpSpPr>
      <p:grpSpPr>
        <a:xfrm>
          <a:off x="0" y="0"/>
          <a:ext cx="0" cy="0"/>
          <a:chOff x="0" y="0"/>
          <a:chExt cx="0" cy="0"/>
        </a:xfrm>
      </p:grpSpPr>
      <p:grpSp>
        <p:nvGrpSpPr>
          <p:cNvPr id="298" name="Google Shape;298;p14"/>
          <p:cNvGrpSpPr/>
          <p:nvPr/>
        </p:nvGrpSpPr>
        <p:grpSpPr>
          <a:xfrm>
            <a:off x="207102" y="121813"/>
            <a:ext cx="11777797" cy="6525839"/>
            <a:chOff x="375925" y="955900"/>
            <a:chExt cx="6888675" cy="3816875"/>
          </a:xfrm>
        </p:grpSpPr>
        <p:sp>
          <p:nvSpPr>
            <p:cNvPr id="299" name="Google Shape;299;p14"/>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14"/>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14"/>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14"/>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14"/>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14"/>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14"/>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14"/>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14"/>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14"/>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14"/>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14"/>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14"/>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14"/>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14"/>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14"/>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14"/>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14"/>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14"/>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14"/>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14"/>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14"/>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 name="Google Shape;321;p14"/>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14"/>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14"/>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14"/>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14"/>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14"/>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14"/>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14"/>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14"/>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14"/>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 name="Google Shape;331;p14"/>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32" name="Google Shape;332;p14"/>
          <p:cNvSpPr txBox="1">
            <a:spLocks noGrp="1"/>
          </p:cNvSpPr>
          <p:nvPr>
            <p:ph type="title"/>
          </p:nvPr>
        </p:nvSpPr>
        <p:spPr>
          <a:xfrm>
            <a:off x="3621000" y="5192951"/>
            <a:ext cx="4950000" cy="57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800"/>
              <a:buNone/>
              <a:defRPr sz="2667"/>
            </a:lvl1pPr>
            <a:lvl2pPr lvl="1" algn="ctr">
              <a:spcBef>
                <a:spcPts val="0"/>
              </a:spcBef>
              <a:spcAft>
                <a:spcPts val="0"/>
              </a:spcAft>
              <a:buSzPts val="1800"/>
              <a:buNone/>
              <a:defRPr sz="2400"/>
            </a:lvl2pPr>
            <a:lvl3pPr lvl="2" algn="ctr">
              <a:spcBef>
                <a:spcPts val="0"/>
              </a:spcBef>
              <a:spcAft>
                <a:spcPts val="0"/>
              </a:spcAft>
              <a:buSzPts val="1800"/>
              <a:buNone/>
              <a:defRPr sz="2400"/>
            </a:lvl3pPr>
            <a:lvl4pPr lvl="3" algn="ctr">
              <a:spcBef>
                <a:spcPts val="0"/>
              </a:spcBef>
              <a:spcAft>
                <a:spcPts val="0"/>
              </a:spcAft>
              <a:buSzPts val="1800"/>
              <a:buNone/>
              <a:defRPr sz="2400"/>
            </a:lvl4pPr>
            <a:lvl5pPr lvl="4" algn="ctr">
              <a:spcBef>
                <a:spcPts val="0"/>
              </a:spcBef>
              <a:spcAft>
                <a:spcPts val="0"/>
              </a:spcAft>
              <a:buSzPts val="1800"/>
              <a:buNone/>
              <a:defRPr sz="2400"/>
            </a:lvl5pPr>
            <a:lvl6pPr lvl="5" algn="ctr">
              <a:spcBef>
                <a:spcPts val="0"/>
              </a:spcBef>
              <a:spcAft>
                <a:spcPts val="0"/>
              </a:spcAft>
              <a:buSzPts val="1800"/>
              <a:buNone/>
              <a:defRPr sz="2400"/>
            </a:lvl6pPr>
            <a:lvl7pPr lvl="6" algn="ctr">
              <a:spcBef>
                <a:spcPts val="0"/>
              </a:spcBef>
              <a:spcAft>
                <a:spcPts val="0"/>
              </a:spcAft>
              <a:buSzPts val="1800"/>
              <a:buNone/>
              <a:defRPr sz="2400"/>
            </a:lvl7pPr>
            <a:lvl8pPr lvl="7" algn="ctr">
              <a:spcBef>
                <a:spcPts val="0"/>
              </a:spcBef>
              <a:spcAft>
                <a:spcPts val="0"/>
              </a:spcAft>
              <a:buSzPts val="1800"/>
              <a:buNone/>
              <a:defRPr sz="2400"/>
            </a:lvl8pPr>
            <a:lvl9pPr lvl="8" algn="ctr">
              <a:spcBef>
                <a:spcPts val="0"/>
              </a:spcBef>
              <a:spcAft>
                <a:spcPts val="0"/>
              </a:spcAft>
              <a:buSzPts val="1800"/>
              <a:buNone/>
              <a:defRPr sz="2400"/>
            </a:lvl9pPr>
          </a:lstStyle>
          <a:p>
            <a:endParaRPr/>
          </a:p>
        </p:txBody>
      </p:sp>
      <p:sp>
        <p:nvSpPr>
          <p:cNvPr id="333" name="Google Shape;333;p14"/>
          <p:cNvSpPr txBox="1">
            <a:spLocks noGrp="1"/>
          </p:cNvSpPr>
          <p:nvPr>
            <p:ph type="subTitle" idx="1"/>
          </p:nvPr>
        </p:nvSpPr>
        <p:spPr>
          <a:xfrm>
            <a:off x="3426000" y="1967989"/>
            <a:ext cx="5340000" cy="2718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Font typeface="Delius"/>
              <a:buNone/>
              <a:defRPr sz="3733">
                <a:latin typeface="Delius"/>
                <a:ea typeface="Delius"/>
                <a:cs typeface="Delius"/>
                <a:sym typeface="Delius"/>
              </a:defRPr>
            </a:lvl1pPr>
            <a:lvl2pPr lvl="1" algn="ctr" rtl="0">
              <a:spcBef>
                <a:spcPts val="0"/>
              </a:spcBef>
              <a:spcAft>
                <a:spcPts val="0"/>
              </a:spcAft>
              <a:buSzPts val="2400"/>
              <a:buFont typeface="Delius"/>
              <a:buNone/>
              <a:defRPr sz="3200">
                <a:latin typeface="Delius"/>
                <a:ea typeface="Delius"/>
                <a:cs typeface="Delius"/>
                <a:sym typeface="Delius"/>
              </a:defRPr>
            </a:lvl2pPr>
            <a:lvl3pPr lvl="2" algn="ctr" rtl="0">
              <a:spcBef>
                <a:spcPts val="0"/>
              </a:spcBef>
              <a:spcAft>
                <a:spcPts val="0"/>
              </a:spcAft>
              <a:buSzPts val="2400"/>
              <a:buFont typeface="Delius"/>
              <a:buNone/>
              <a:defRPr sz="3200">
                <a:latin typeface="Delius"/>
                <a:ea typeface="Delius"/>
                <a:cs typeface="Delius"/>
                <a:sym typeface="Delius"/>
              </a:defRPr>
            </a:lvl3pPr>
            <a:lvl4pPr lvl="3" algn="ctr" rtl="0">
              <a:spcBef>
                <a:spcPts val="0"/>
              </a:spcBef>
              <a:spcAft>
                <a:spcPts val="0"/>
              </a:spcAft>
              <a:buSzPts val="2400"/>
              <a:buFont typeface="Delius"/>
              <a:buNone/>
              <a:defRPr sz="3200">
                <a:latin typeface="Delius"/>
                <a:ea typeface="Delius"/>
                <a:cs typeface="Delius"/>
                <a:sym typeface="Delius"/>
              </a:defRPr>
            </a:lvl4pPr>
            <a:lvl5pPr lvl="4" algn="ctr" rtl="0">
              <a:spcBef>
                <a:spcPts val="0"/>
              </a:spcBef>
              <a:spcAft>
                <a:spcPts val="0"/>
              </a:spcAft>
              <a:buSzPts val="2400"/>
              <a:buFont typeface="Delius"/>
              <a:buNone/>
              <a:defRPr sz="3200">
                <a:latin typeface="Delius"/>
                <a:ea typeface="Delius"/>
                <a:cs typeface="Delius"/>
                <a:sym typeface="Delius"/>
              </a:defRPr>
            </a:lvl5pPr>
            <a:lvl6pPr lvl="5" algn="ctr" rtl="0">
              <a:spcBef>
                <a:spcPts val="0"/>
              </a:spcBef>
              <a:spcAft>
                <a:spcPts val="0"/>
              </a:spcAft>
              <a:buSzPts val="2400"/>
              <a:buFont typeface="Delius"/>
              <a:buNone/>
              <a:defRPr sz="3200">
                <a:latin typeface="Delius"/>
                <a:ea typeface="Delius"/>
                <a:cs typeface="Delius"/>
                <a:sym typeface="Delius"/>
              </a:defRPr>
            </a:lvl6pPr>
            <a:lvl7pPr lvl="6" algn="ctr" rtl="0">
              <a:spcBef>
                <a:spcPts val="0"/>
              </a:spcBef>
              <a:spcAft>
                <a:spcPts val="0"/>
              </a:spcAft>
              <a:buSzPts val="2400"/>
              <a:buFont typeface="Delius"/>
              <a:buNone/>
              <a:defRPr sz="3200">
                <a:latin typeface="Delius"/>
                <a:ea typeface="Delius"/>
                <a:cs typeface="Delius"/>
                <a:sym typeface="Delius"/>
              </a:defRPr>
            </a:lvl7pPr>
            <a:lvl8pPr lvl="7" algn="ctr" rtl="0">
              <a:spcBef>
                <a:spcPts val="0"/>
              </a:spcBef>
              <a:spcAft>
                <a:spcPts val="0"/>
              </a:spcAft>
              <a:buSzPts val="2400"/>
              <a:buFont typeface="Delius"/>
              <a:buNone/>
              <a:defRPr sz="3200">
                <a:latin typeface="Delius"/>
                <a:ea typeface="Delius"/>
                <a:cs typeface="Delius"/>
                <a:sym typeface="Delius"/>
              </a:defRPr>
            </a:lvl8pPr>
            <a:lvl9pPr lvl="8" algn="ctr" rtl="0">
              <a:spcBef>
                <a:spcPts val="0"/>
              </a:spcBef>
              <a:spcAft>
                <a:spcPts val="0"/>
              </a:spcAft>
              <a:buSzPts val="2400"/>
              <a:buFont typeface="Delius"/>
              <a:buNone/>
              <a:defRPr sz="3200">
                <a:latin typeface="Delius"/>
                <a:ea typeface="Delius"/>
                <a:cs typeface="Delius"/>
                <a:sym typeface="Delius"/>
              </a:defRPr>
            </a:lvl9pPr>
          </a:lstStyle>
          <a:p>
            <a:endParaRPr/>
          </a:p>
        </p:txBody>
      </p:sp>
    </p:spTree>
    <p:extLst>
      <p:ext uri="{BB962C8B-B14F-4D97-AF65-F5344CB8AC3E}">
        <p14:creationId xmlns:p14="http://schemas.microsoft.com/office/powerpoint/2010/main" val="3348888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376"/>
        <p:cNvGrpSpPr/>
        <p:nvPr/>
      </p:nvGrpSpPr>
      <p:grpSpPr>
        <a:xfrm>
          <a:off x="0" y="0"/>
          <a:ext cx="0" cy="0"/>
          <a:chOff x="0" y="0"/>
          <a:chExt cx="0" cy="0"/>
        </a:xfrm>
      </p:grpSpPr>
      <p:grpSp>
        <p:nvGrpSpPr>
          <p:cNvPr id="377" name="Google Shape;377;p16"/>
          <p:cNvGrpSpPr/>
          <p:nvPr/>
        </p:nvGrpSpPr>
        <p:grpSpPr>
          <a:xfrm>
            <a:off x="207102" y="121813"/>
            <a:ext cx="11777797" cy="6525839"/>
            <a:chOff x="375925" y="955900"/>
            <a:chExt cx="6888675" cy="3816875"/>
          </a:xfrm>
        </p:grpSpPr>
        <p:sp>
          <p:nvSpPr>
            <p:cNvPr id="378" name="Google Shape;378;p16"/>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16"/>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16"/>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16"/>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 name="Google Shape;382;p16"/>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16"/>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16"/>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16"/>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16"/>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16"/>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16"/>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 name="Google Shape;389;p16"/>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16"/>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16"/>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16"/>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16"/>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16"/>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16"/>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16"/>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16"/>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16"/>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16"/>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16"/>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16"/>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16"/>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16"/>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16"/>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16"/>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16"/>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16"/>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16"/>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16"/>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16"/>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1" name="Google Shape;411;p16"/>
          <p:cNvSpPr txBox="1">
            <a:spLocks noGrp="1"/>
          </p:cNvSpPr>
          <p:nvPr>
            <p:ph type="title"/>
          </p:nvPr>
        </p:nvSpPr>
        <p:spPr>
          <a:xfrm>
            <a:off x="950800" y="2410200"/>
            <a:ext cx="4584000" cy="203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412" name="Google Shape;412;p16"/>
          <p:cNvSpPr txBox="1">
            <a:spLocks noGrp="1"/>
          </p:cNvSpPr>
          <p:nvPr>
            <p:ph type="subTitle" idx="1"/>
          </p:nvPr>
        </p:nvSpPr>
        <p:spPr>
          <a:xfrm>
            <a:off x="6718333" y="2627700"/>
            <a:ext cx="20220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13" name="Google Shape;413;p16"/>
          <p:cNvSpPr txBox="1">
            <a:spLocks noGrp="1"/>
          </p:cNvSpPr>
          <p:nvPr>
            <p:ph type="subTitle" idx="2"/>
          </p:nvPr>
        </p:nvSpPr>
        <p:spPr>
          <a:xfrm>
            <a:off x="6718333" y="3120700"/>
            <a:ext cx="2022000" cy="1109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4" name="Google Shape;414;p16"/>
          <p:cNvSpPr txBox="1">
            <a:spLocks noGrp="1"/>
          </p:cNvSpPr>
          <p:nvPr>
            <p:ph type="subTitle" idx="3"/>
          </p:nvPr>
        </p:nvSpPr>
        <p:spPr>
          <a:xfrm>
            <a:off x="6718333" y="4535800"/>
            <a:ext cx="20220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15" name="Google Shape;415;p16"/>
          <p:cNvSpPr txBox="1">
            <a:spLocks noGrp="1"/>
          </p:cNvSpPr>
          <p:nvPr>
            <p:ph type="subTitle" idx="4"/>
          </p:nvPr>
        </p:nvSpPr>
        <p:spPr>
          <a:xfrm>
            <a:off x="6718333" y="5028800"/>
            <a:ext cx="2022000" cy="1109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6" name="Google Shape;416;p16"/>
          <p:cNvSpPr txBox="1">
            <a:spLocks noGrp="1"/>
          </p:cNvSpPr>
          <p:nvPr>
            <p:ph type="subTitle" idx="5"/>
          </p:nvPr>
        </p:nvSpPr>
        <p:spPr>
          <a:xfrm>
            <a:off x="9131667" y="2627700"/>
            <a:ext cx="20220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17" name="Google Shape;417;p16"/>
          <p:cNvSpPr txBox="1">
            <a:spLocks noGrp="1"/>
          </p:cNvSpPr>
          <p:nvPr>
            <p:ph type="subTitle" idx="6"/>
          </p:nvPr>
        </p:nvSpPr>
        <p:spPr>
          <a:xfrm>
            <a:off x="9131667" y="3120700"/>
            <a:ext cx="2022000" cy="1109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8" name="Google Shape;418;p16"/>
          <p:cNvSpPr txBox="1">
            <a:spLocks noGrp="1"/>
          </p:cNvSpPr>
          <p:nvPr>
            <p:ph type="subTitle" idx="7"/>
          </p:nvPr>
        </p:nvSpPr>
        <p:spPr>
          <a:xfrm>
            <a:off x="9131667" y="4535800"/>
            <a:ext cx="20220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19" name="Google Shape;419;p16"/>
          <p:cNvSpPr txBox="1">
            <a:spLocks noGrp="1"/>
          </p:cNvSpPr>
          <p:nvPr>
            <p:ph type="subTitle" idx="8"/>
          </p:nvPr>
        </p:nvSpPr>
        <p:spPr>
          <a:xfrm>
            <a:off x="9131667" y="5028800"/>
            <a:ext cx="2022000" cy="1109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20" name="Google Shape;420;p16"/>
          <p:cNvSpPr txBox="1">
            <a:spLocks noGrp="1"/>
          </p:cNvSpPr>
          <p:nvPr>
            <p:ph type="subTitle" idx="9"/>
          </p:nvPr>
        </p:nvSpPr>
        <p:spPr>
          <a:xfrm>
            <a:off x="6718333" y="719600"/>
            <a:ext cx="20220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21" name="Google Shape;421;p16"/>
          <p:cNvSpPr txBox="1">
            <a:spLocks noGrp="1"/>
          </p:cNvSpPr>
          <p:nvPr>
            <p:ph type="subTitle" idx="13"/>
          </p:nvPr>
        </p:nvSpPr>
        <p:spPr>
          <a:xfrm>
            <a:off x="6718333" y="1212600"/>
            <a:ext cx="2022000" cy="1109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22" name="Google Shape;422;p16"/>
          <p:cNvSpPr txBox="1">
            <a:spLocks noGrp="1"/>
          </p:cNvSpPr>
          <p:nvPr>
            <p:ph type="subTitle" idx="14"/>
          </p:nvPr>
        </p:nvSpPr>
        <p:spPr>
          <a:xfrm>
            <a:off x="9131667" y="719600"/>
            <a:ext cx="20220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23" name="Google Shape;423;p16"/>
          <p:cNvSpPr txBox="1">
            <a:spLocks noGrp="1"/>
          </p:cNvSpPr>
          <p:nvPr>
            <p:ph type="subTitle" idx="15"/>
          </p:nvPr>
        </p:nvSpPr>
        <p:spPr>
          <a:xfrm>
            <a:off x="9131667" y="1212600"/>
            <a:ext cx="2022000" cy="1109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1935961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424"/>
        <p:cNvGrpSpPr/>
        <p:nvPr/>
      </p:nvGrpSpPr>
      <p:grpSpPr>
        <a:xfrm>
          <a:off x="0" y="0"/>
          <a:ext cx="0" cy="0"/>
          <a:chOff x="0" y="0"/>
          <a:chExt cx="0" cy="0"/>
        </a:xfrm>
      </p:grpSpPr>
      <p:grpSp>
        <p:nvGrpSpPr>
          <p:cNvPr id="425" name="Google Shape;425;p17"/>
          <p:cNvGrpSpPr/>
          <p:nvPr/>
        </p:nvGrpSpPr>
        <p:grpSpPr>
          <a:xfrm>
            <a:off x="207102" y="121813"/>
            <a:ext cx="11777797" cy="6525839"/>
            <a:chOff x="375925" y="955900"/>
            <a:chExt cx="6888675" cy="3816875"/>
          </a:xfrm>
        </p:grpSpPr>
        <p:sp>
          <p:nvSpPr>
            <p:cNvPr id="426" name="Google Shape;426;p17"/>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17"/>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17"/>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17"/>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17"/>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17"/>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17"/>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17"/>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17"/>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17"/>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17"/>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17"/>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17"/>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17"/>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17"/>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17"/>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17"/>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17"/>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17"/>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17"/>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17"/>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17"/>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17"/>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17"/>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17"/>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17"/>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17"/>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17"/>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17"/>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17"/>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17"/>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17"/>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17"/>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59" name="Google Shape;459;p17"/>
          <p:cNvSpPr txBox="1">
            <a:spLocks noGrp="1"/>
          </p:cNvSpPr>
          <p:nvPr>
            <p:ph type="title"/>
          </p:nvPr>
        </p:nvSpPr>
        <p:spPr>
          <a:xfrm>
            <a:off x="950800" y="593367"/>
            <a:ext cx="4584000" cy="1414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60" name="Google Shape;460;p17"/>
          <p:cNvSpPr txBox="1">
            <a:spLocks noGrp="1"/>
          </p:cNvSpPr>
          <p:nvPr>
            <p:ph type="subTitle" idx="1"/>
          </p:nvPr>
        </p:nvSpPr>
        <p:spPr>
          <a:xfrm>
            <a:off x="1465733" y="2736833"/>
            <a:ext cx="3486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61" name="Google Shape;461;p17"/>
          <p:cNvSpPr txBox="1">
            <a:spLocks noGrp="1"/>
          </p:cNvSpPr>
          <p:nvPr>
            <p:ph type="subTitle" idx="2"/>
          </p:nvPr>
        </p:nvSpPr>
        <p:spPr>
          <a:xfrm>
            <a:off x="1465733" y="3279951"/>
            <a:ext cx="34868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62" name="Google Shape;462;p17"/>
          <p:cNvSpPr txBox="1">
            <a:spLocks noGrp="1"/>
          </p:cNvSpPr>
          <p:nvPr>
            <p:ph type="subTitle" idx="3"/>
          </p:nvPr>
        </p:nvSpPr>
        <p:spPr>
          <a:xfrm>
            <a:off x="1465733" y="4474051"/>
            <a:ext cx="3486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63" name="Google Shape;463;p17"/>
          <p:cNvSpPr txBox="1">
            <a:spLocks noGrp="1"/>
          </p:cNvSpPr>
          <p:nvPr>
            <p:ph type="subTitle" idx="4"/>
          </p:nvPr>
        </p:nvSpPr>
        <p:spPr>
          <a:xfrm>
            <a:off x="1465733" y="5017167"/>
            <a:ext cx="34868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64" name="Google Shape;464;p17"/>
          <p:cNvSpPr txBox="1">
            <a:spLocks noGrp="1"/>
          </p:cNvSpPr>
          <p:nvPr>
            <p:ph type="subTitle" idx="5"/>
          </p:nvPr>
        </p:nvSpPr>
        <p:spPr>
          <a:xfrm>
            <a:off x="7239467" y="2736833"/>
            <a:ext cx="3486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65" name="Google Shape;465;p17"/>
          <p:cNvSpPr txBox="1">
            <a:spLocks noGrp="1"/>
          </p:cNvSpPr>
          <p:nvPr>
            <p:ph type="subTitle" idx="6"/>
          </p:nvPr>
        </p:nvSpPr>
        <p:spPr>
          <a:xfrm>
            <a:off x="7239467" y="3279951"/>
            <a:ext cx="34868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66" name="Google Shape;466;p17"/>
          <p:cNvSpPr txBox="1">
            <a:spLocks noGrp="1"/>
          </p:cNvSpPr>
          <p:nvPr>
            <p:ph type="subTitle" idx="7"/>
          </p:nvPr>
        </p:nvSpPr>
        <p:spPr>
          <a:xfrm>
            <a:off x="7239467" y="4474051"/>
            <a:ext cx="3486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467" name="Google Shape;467;p17"/>
          <p:cNvSpPr txBox="1">
            <a:spLocks noGrp="1"/>
          </p:cNvSpPr>
          <p:nvPr>
            <p:ph type="subTitle" idx="8"/>
          </p:nvPr>
        </p:nvSpPr>
        <p:spPr>
          <a:xfrm>
            <a:off x="7239467" y="5011569"/>
            <a:ext cx="34868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1009840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468"/>
        <p:cNvGrpSpPr/>
        <p:nvPr/>
      </p:nvGrpSpPr>
      <p:grpSpPr>
        <a:xfrm>
          <a:off x="0" y="0"/>
          <a:ext cx="0" cy="0"/>
          <a:chOff x="0" y="0"/>
          <a:chExt cx="0" cy="0"/>
        </a:xfrm>
      </p:grpSpPr>
      <p:grpSp>
        <p:nvGrpSpPr>
          <p:cNvPr id="469" name="Google Shape;469;p18"/>
          <p:cNvGrpSpPr/>
          <p:nvPr/>
        </p:nvGrpSpPr>
        <p:grpSpPr>
          <a:xfrm>
            <a:off x="207102" y="121813"/>
            <a:ext cx="11777797" cy="6525839"/>
            <a:chOff x="375925" y="955900"/>
            <a:chExt cx="6888675" cy="3816875"/>
          </a:xfrm>
        </p:grpSpPr>
        <p:sp>
          <p:nvSpPr>
            <p:cNvPr id="470" name="Google Shape;470;p18"/>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18"/>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18"/>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 name="Google Shape;473;p18"/>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18"/>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18"/>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18"/>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18"/>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 name="Google Shape;478;p18"/>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18"/>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18"/>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18"/>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 name="Google Shape;482;p18"/>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 name="Google Shape;483;p18"/>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 name="Google Shape;484;p18"/>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18"/>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18"/>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18"/>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18"/>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18"/>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18"/>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18"/>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 name="Google Shape;492;p18"/>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 name="Google Shape;493;p18"/>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18"/>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18"/>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 name="Google Shape;496;p18"/>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18"/>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18"/>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18"/>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18"/>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18"/>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 name="Google Shape;502;p18"/>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03" name="Google Shape;503;p18"/>
          <p:cNvSpPr txBox="1">
            <a:spLocks noGrp="1"/>
          </p:cNvSpPr>
          <p:nvPr>
            <p:ph type="title"/>
          </p:nvPr>
        </p:nvSpPr>
        <p:spPr>
          <a:xfrm>
            <a:off x="950800" y="593367"/>
            <a:ext cx="4584000" cy="1414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04" name="Google Shape;504;p18"/>
          <p:cNvSpPr txBox="1">
            <a:spLocks noGrp="1"/>
          </p:cNvSpPr>
          <p:nvPr>
            <p:ph type="subTitle" idx="1"/>
          </p:nvPr>
        </p:nvSpPr>
        <p:spPr>
          <a:xfrm>
            <a:off x="1465733" y="4059800"/>
            <a:ext cx="3486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505" name="Google Shape;505;p18"/>
          <p:cNvSpPr txBox="1">
            <a:spLocks noGrp="1"/>
          </p:cNvSpPr>
          <p:nvPr>
            <p:ph type="subTitle" idx="2"/>
          </p:nvPr>
        </p:nvSpPr>
        <p:spPr>
          <a:xfrm>
            <a:off x="1465733" y="4602917"/>
            <a:ext cx="34868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06" name="Google Shape;506;p18"/>
          <p:cNvSpPr txBox="1">
            <a:spLocks noGrp="1"/>
          </p:cNvSpPr>
          <p:nvPr>
            <p:ph type="subTitle" idx="3"/>
          </p:nvPr>
        </p:nvSpPr>
        <p:spPr>
          <a:xfrm>
            <a:off x="7181733" y="4059800"/>
            <a:ext cx="3486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507" name="Google Shape;507;p18"/>
          <p:cNvSpPr txBox="1">
            <a:spLocks noGrp="1"/>
          </p:cNvSpPr>
          <p:nvPr>
            <p:ph type="subTitle" idx="4"/>
          </p:nvPr>
        </p:nvSpPr>
        <p:spPr>
          <a:xfrm>
            <a:off x="7181733" y="4602917"/>
            <a:ext cx="34868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08" name="Google Shape;508;p18"/>
          <p:cNvSpPr txBox="1">
            <a:spLocks noGrp="1"/>
          </p:cNvSpPr>
          <p:nvPr>
            <p:ph type="subTitle" idx="5"/>
          </p:nvPr>
        </p:nvSpPr>
        <p:spPr>
          <a:xfrm>
            <a:off x="7181733" y="1579233"/>
            <a:ext cx="3486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509" name="Google Shape;509;p18"/>
          <p:cNvSpPr txBox="1">
            <a:spLocks noGrp="1"/>
          </p:cNvSpPr>
          <p:nvPr>
            <p:ph type="subTitle" idx="6"/>
          </p:nvPr>
        </p:nvSpPr>
        <p:spPr>
          <a:xfrm>
            <a:off x="7181733" y="2122351"/>
            <a:ext cx="34868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362563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510"/>
        <p:cNvGrpSpPr/>
        <p:nvPr/>
      </p:nvGrpSpPr>
      <p:grpSpPr>
        <a:xfrm>
          <a:off x="0" y="0"/>
          <a:ext cx="0" cy="0"/>
          <a:chOff x="0" y="0"/>
          <a:chExt cx="0" cy="0"/>
        </a:xfrm>
      </p:grpSpPr>
      <p:sp>
        <p:nvSpPr>
          <p:cNvPr id="511" name="Google Shape;511;p19"/>
          <p:cNvSpPr txBox="1">
            <a:spLocks noGrp="1"/>
          </p:cNvSpPr>
          <p:nvPr>
            <p:ph type="title"/>
          </p:nvPr>
        </p:nvSpPr>
        <p:spPr>
          <a:xfrm>
            <a:off x="5003167" y="2134067"/>
            <a:ext cx="5824000" cy="1751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12" name="Google Shape;512;p19"/>
          <p:cNvSpPr txBox="1">
            <a:spLocks noGrp="1"/>
          </p:cNvSpPr>
          <p:nvPr>
            <p:ph type="subTitle" idx="1"/>
          </p:nvPr>
        </p:nvSpPr>
        <p:spPr>
          <a:xfrm>
            <a:off x="5818067" y="3794833"/>
            <a:ext cx="4194000" cy="106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400"/>
            </a:lvl1pPr>
            <a:lvl2pPr lvl="1" rtl="0">
              <a:lnSpc>
                <a:spcPct val="100000"/>
              </a:lnSpc>
              <a:spcBef>
                <a:spcPts val="0"/>
              </a:spcBef>
              <a:spcAft>
                <a:spcPts val="0"/>
              </a:spcAft>
              <a:buSzPts val="2800"/>
              <a:buNone/>
              <a:defRPr sz="3733"/>
            </a:lvl2pPr>
            <a:lvl3pPr lvl="2" rtl="0">
              <a:lnSpc>
                <a:spcPct val="100000"/>
              </a:lnSpc>
              <a:spcBef>
                <a:spcPts val="0"/>
              </a:spcBef>
              <a:spcAft>
                <a:spcPts val="0"/>
              </a:spcAft>
              <a:buSzPts val="2800"/>
              <a:buNone/>
              <a:defRPr sz="3733"/>
            </a:lvl3pPr>
            <a:lvl4pPr lvl="3" rtl="0">
              <a:lnSpc>
                <a:spcPct val="100000"/>
              </a:lnSpc>
              <a:spcBef>
                <a:spcPts val="0"/>
              </a:spcBef>
              <a:spcAft>
                <a:spcPts val="0"/>
              </a:spcAft>
              <a:buSzPts val="2800"/>
              <a:buNone/>
              <a:defRPr sz="3733"/>
            </a:lvl4pPr>
            <a:lvl5pPr lvl="4" rtl="0">
              <a:lnSpc>
                <a:spcPct val="100000"/>
              </a:lnSpc>
              <a:spcBef>
                <a:spcPts val="0"/>
              </a:spcBef>
              <a:spcAft>
                <a:spcPts val="0"/>
              </a:spcAft>
              <a:buSzPts val="2800"/>
              <a:buNone/>
              <a:defRPr sz="3733"/>
            </a:lvl5pPr>
            <a:lvl6pPr lvl="5" rtl="0">
              <a:lnSpc>
                <a:spcPct val="100000"/>
              </a:lnSpc>
              <a:spcBef>
                <a:spcPts val="0"/>
              </a:spcBef>
              <a:spcAft>
                <a:spcPts val="0"/>
              </a:spcAft>
              <a:buSzPts val="2800"/>
              <a:buNone/>
              <a:defRPr sz="3733"/>
            </a:lvl6pPr>
            <a:lvl7pPr lvl="6" rtl="0">
              <a:lnSpc>
                <a:spcPct val="100000"/>
              </a:lnSpc>
              <a:spcBef>
                <a:spcPts val="0"/>
              </a:spcBef>
              <a:spcAft>
                <a:spcPts val="0"/>
              </a:spcAft>
              <a:buSzPts val="2800"/>
              <a:buNone/>
              <a:defRPr sz="3733"/>
            </a:lvl7pPr>
            <a:lvl8pPr lvl="7" rtl="0">
              <a:lnSpc>
                <a:spcPct val="100000"/>
              </a:lnSpc>
              <a:spcBef>
                <a:spcPts val="0"/>
              </a:spcBef>
              <a:spcAft>
                <a:spcPts val="0"/>
              </a:spcAft>
              <a:buSzPts val="2800"/>
              <a:buNone/>
              <a:defRPr sz="3733"/>
            </a:lvl8pPr>
            <a:lvl9pPr lvl="8" rtl="0">
              <a:lnSpc>
                <a:spcPct val="100000"/>
              </a:lnSpc>
              <a:spcBef>
                <a:spcPts val="0"/>
              </a:spcBef>
              <a:spcAft>
                <a:spcPts val="0"/>
              </a:spcAft>
              <a:buSzPts val="2800"/>
              <a:buNone/>
              <a:defRPr sz="3733"/>
            </a:lvl9pPr>
          </a:lstStyle>
          <a:p>
            <a:endParaRPr/>
          </a:p>
        </p:txBody>
      </p:sp>
      <p:sp>
        <p:nvSpPr>
          <p:cNvPr id="513" name="Google Shape;513;p19"/>
          <p:cNvSpPr txBox="1">
            <a:spLocks noGrp="1"/>
          </p:cNvSpPr>
          <p:nvPr>
            <p:ph type="title" idx="2" hasCustomPrompt="1"/>
          </p:nvPr>
        </p:nvSpPr>
        <p:spPr>
          <a:xfrm>
            <a:off x="7445667" y="1247451"/>
            <a:ext cx="938800" cy="62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Tree>
    <p:extLst>
      <p:ext uri="{BB962C8B-B14F-4D97-AF65-F5344CB8AC3E}">
        <p14:creationId xmlns:p14="http://schemas.microsoft.com/office/powerpoint/2010/main" val="3887375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1">
  <p:cSld name="One column text 1">
    <p:spTree>
      <p:nvGrpSpPr>
        <p:cNvPr id="1" name="Shape 558"/>
        <p:cNvGrpSpPr/>
        <p:nvPr/>
      </p:nvGrpSpPr>
      <p:grpSpPr>
        <a:xfrm>
          <a:off x="0" y="0"/>
          <a:ext cx="0" cy="0"/>
          <a:chOff x="0" y="0"/>
          <a:chExt cx="0" cy="0"/>
        </a:xfrm>
      </p:grpSpPr>
      <p:grpSp>
        <p:nvGrpSpPr>
          <p:cNvPr id="559" name="Google Shape;559;p21"/>
          <p:cNvGrpSpPr/>
          <p:nvPr/>
        </p:nvGrpSpPr>
        <p:grpSpPr>
          <a:xfrm>
            <a:off x="207102" y="121813"/>
            <a:ext cx="11777797" cy="6525839"/>
            <a:chOff x="375925" y="955900"/>
            <a:chExt cx="6888675" cy="3816875"/>
          </a:xfrm>
        </p:grpSpPr>
        <p:sp>
          <p:nvSpPr>
            <p:cNvPr id="560" name="Google Shape;560;p21"/>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21"/>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2" name="Google Shape;562;p21"/>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21"/>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4" name="Google Shape;564;p21"/>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21"/>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21"/>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21"/>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8" name="Google Shape;568;p21"/>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9" name="Google Shape;569;p21"/>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0" name="Google Shape;570;p21"/>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1" name="Google Shape;571;p21"/>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21"/>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21"/>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21"/>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 name="Google Shape;575;p21"/>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 name="Google Shape;576;p21"/>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 name="Google Shape;577;p21"/>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 name="Google Shape;578;p21"/>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 name="Google Shape;579;p21"/>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21"/>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21"/>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21"/>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21"/>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 name="Google Shape;584;p21"/>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 name="Google Shape;585;p21"/>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21"/>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 name="Google Shape;587;p21"/>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 name="Google Shape;588;p21"/>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21"/>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 name="Google Shape;590;p21"/>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 name="Google Shape;591;p21"/>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 name="Google Shape;592;p21"/>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93" name="Google Shape;593;p21"/>
          <p:cNvSpPr txBox="1">
            <a:spLocks noGrp="1"/>
          </p:cNvSpPr>
          <p:nvPr>
            <p:ph type="title"/>
          </p:nvPr>
        </p:nvSpPr>
        <p:spPr>
          <a:xfrm>
            <a:off x="1492915" y="1667033"/>
            <a:ext cx="3584400" cy="18288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4" name="Google Shape;594;p21"/>
          <p:cNvSpPr txBox="1">
            <a:spLocks noGrp="1"/>
          </p:cNvSpPr>
          <p:nvPr>
            <p:ph type="subTitle" idx="1"/>
          </p:nvPr>
        </p:nvSpPr>
        <p:spPr>
          <a:xfrm>
            <a:off x="1492767" y="3601661"/>
            <a:ext cx="3584400" cy="1438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4278694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2">
  <p:cSld name="Title and four columns 2">
    <p:spTree>
      <p:nvGrpSpPr>
        <p:cNvPr id="1" name="Shape 642"/>
        <p:cNvGrpSpPr/>
        <p:nvPr/>
      </p:nvGrpSpPr>
      <p:grpSpPr>
        <a:xfrm>
          <a:off x="0" y="0"/>
          <a:ext cx="0" cy="0"/>
          <a:chOff x="0" y="0"/>
          <a:chExt cx="0" cy="0"/>
        </a:xfrm>
      </p:grpSpPr>
      <p:sp>
        <p:nvSpPr>
          <p:cNvPr id="643" name="Google Shape;643;p25"/>
          <p:cNvSpPr txBox="1">
            <a:spLocks noGrp="1"/>
          </p:cNvSpPr>
          <p:nvPr>
            <p:ph type="title"/>
          </p:nvPr>
        </p:nvSpPr>
        <p:spPr>
          <a:xfrm>
            <a:off x="4882300" y="880884"/>
            <a:ext cx="39504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4" name="Google Shape;644;p25"/>
          <p:cNvSpPr txBox="1">
            <a:spLocks noGrp="1"/>
          </p:cNvSpPr>
          <p:nvPr>
            <p:ph type="subTitle" idx="1"/>
          </p:nvPr>
        </p:nvSpPr>
        <p:spPr>
          <a:xfrm>
            <a:off x="4876700" y="1722100"/>
            <a:ext cx="63644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45" name="Google Shape;645;p25"/>
          <p:cNvSpPr txBox="1">
            <a:spLocks noGrp="1"/>
          </p:cNvSpPr>
          <p:nvPr>
            <p:ph type="subTitle" idx="2"/>
          </p:nvPr>
        </p:nvSpPr>
        <p:spPr>
          <a:xfrm>
            <a:off x="4881100" y="2893187"/>
            <a:ext cx="2974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646" name="Google Shape;646;p25"/>
          <p:cNvSpPr txBox="1">
            <a:spLocks noGrp="1"/>
          </p:cNvSpPr>
          <p:nvPr>
            <p:ph type="subTitle" idx="3"/>
          </p:nvPr>
        </p:nvSpPr>
        <p:spPr>
          <a:xfrm>
            <a:off x="4881100" y="3392185"/>
            <a:ext cx="2974800" cy="87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47" name="Google Shape;647;p25"/>
          <p:cNvSpPr txBox="1">
            <a:spLocks noGrp="1"/>
          </p:cNvSpPr>
          <p:nvPr>
            <p:ph type="subTitle" idx="4"/>
          </p:nvPr>
        </p:nvSpPr>
        <p:spPr>
          <a:xfrm>
            <a:off x="8266300" y="2893187"/>
            <a:ext cx="2974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648" name="Google Shape;648;p25"/>
          <p:cNvSpPr txBox="1">
            <a:spLocks noGrp="1"/>
          </p:cNvSpPr>
          <p:nvPr>
            <p:ph type="subTitle" idx="5"/>
          </p:nvPr>
        </p:nvSpPr>
        <p:spPr>
          <a:xfrm>
            <a:off x="8266300" y="3392185"/>
            <a:ext cx="2974800" cy="87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49" name="Google Shape;649;p25"/>
          <p:cNvSpPr txBox="1">
            <a:spLocks noGrp="1"/>
          </p:cNvSpPr>
          <p:nvPr>
            <p:ph type="subTitle" idx="6"/>
          </p:nvPr>
        </p:nvSpPr>
        <p:spPr>
          <a:xfrm>
            <a:off x="4881100" y="4600087"/>
            <a:ext cx="2974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650" name="Google Shape;650;p25"/>
          <p:cNvSpPr txBox="1">
            <a:spLocks noGrp="1"/>
          </p:cNvSpPr>
          <p:nvPr>
            <p:ph type="subTitle" idx="7"/>
          </p:nvPr>
        </p:nvSpPr>
        <p:spPr>
          <a:xfrm>
            <a:off x="4881100" y="5099085"/>
            <a:ext cx="2974800" cy="87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51" name="Google Shape;651;p25"/>
          <p:cNvSpPr txBox="1">
            <a:spLocks noGrp="1"/>
          </p:cNvSpPr>
          <p:nvPr>
            <p:ph type="subTitle" idx="8"/>
          </p:nvPr>
        </p:nvSpPr>
        <p:spPr>
          <a:xfrm>
            <a:off x="8266300" y="4600087"/>
            <a:ext cx="29748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652" name="Google Shape;652;p25"/>
          <p:cNvSpPr txBox="1">
            <a:spLocks noGrp="1"/>
          </p:cNvSpPr>
          <p:nvPr>
            <p:ph type="subTitle" idx="9"/>
          </p:nvPr>
        </p:nvSpPr>
        <p:spPr>
          <a:xfrm>
            <a:off x="8266300" y="5099085"/>
            <a:ext cx="2974800" cy="87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917288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690"/>
        <p:cNvGrpSpPr/>
        <p:nvPr/>
      </p:nvGrpSpPr>
      <p:grpSpPr>
        <a:xfrm>
          <a:off x="0" y="0"/>
          <a:ext cx="0" cy="0"/>
          <a:chOff x="0" y="0"/>
          <a:chExt cx="0" cy="0"/>
        </a:xfrm>
      </p:grpSpPr>
      <p:grpSp>
        <p:nvGrpSpPr>
          <p:cNvPr id="691" name="Google Shape;691;p27"/>
          <p:cNvGrpSpPr/>
          <p:nvPr/>
        </p:nvGrpSpPr>
        <p:grpSpPr>
          <a:xfrm>
            <a:off x="207102" y="121813"/>
            <a:ext cx="11777797" cy="6525839"/>
            <a:chOff x="375925" y="955900"/>
            <a:chExt cx="6888675" cy="3816875"/>
          </a:xfrm>
        </p:grpSpPr>
        <p:sp>
          <p:nvSpPr>
            <p:cNvPr id="692" name="Google Shape;692;p27"/>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27"/>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27"/>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27"/>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27"/>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27"/>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27"/>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27"/>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27"/>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27"/>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27"/>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3" name="Google Shape;703;p27"/>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4" name="Google Shape;704;p27"/>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27"/>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27"/>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27"/>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8" name="Google Shape;708;p27"/>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27"/>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27"/>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27"/>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27"/>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27"/>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27"/>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27"/>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27"/>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27"/>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27"/>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27"/>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27"/>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27"/>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27"/>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27"/>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27"/>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25" name="Google Shape;725;p27"/>
          <p:cNvSpPr txBox="1">
            <a:spLocks noGrp="1"/>
          </p:cNvSpPr>
          <p:nvPr>
            <p:ph type="title"/>
          </p:nvPr>
        </p:nvSpPr>
        <p:spPr>
          <a:xfrm>
            <a:off x="950800" y="593367"/>
            <a:ext cx="4584000" cy="1414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6" name="Google Shape;726;p27"/>
          <p:cNvSpPr txBox="1">
            <a:spLocks noGrp="1"/>
          </p:cNvSpPr>
          <p:nvPr>
            <p:ph type="subTitle" idx="1"/>
          </p:nvPr>
        </p:nvSpPr>
        <p:spPr>
          <a:xfrm>
            <a:off x="950800" y="2309167"/>
            <a:ext cx="4584000" cy="354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27" name="Google Shape;727;p27"/>
          <p:cNvSpPr txBox="1">
            <a:spLocks noGrp="1"/>
          </p:cNvSpPr>
          <p:nvPr>
            <p:ph type="subTitle" idx="2"/>
          </p:nvPr>
        </p:nvSpPr>
        <p:spPr>
          <a:xfrm>
            <a:off x="6657200" y="2309167"/>
            <a:ext cx="4584000" cy="3548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499749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728"/>
        <p:cNvGrpSpPr/>
        <p:nvPr/>
      </p:nvGrpSpPr>
      <p:grpSpPr>
        <a:xfrm>
          <a:off x="0" y="0"/>
          <a:ext cx="0" cy="0"/>
          <a:chOff x="0" y="0"/>
          <a:chExt cx="0" cy="0"/>
        </a:xfrm>
      </p:grpSpPr>
      <p:grpSp>
        <p:nvGrpSpPr>
          <p:cNvPr id="729" name="Google Shape;729;p28"/>
          <p:cNvGrpSpPr/>
          <p:nvPr/>
        </p:nvGrpSpPr>
        <p:grpSpPr>
          <a:xfrm>
            <a:off x="207102" y="121813"/>
            <a:ext cx="11777797" cy="6525839"/>
            <a:chOff x="375925" y="955900"/>
            <a:chExt cx="6888675" cy="3816875"/>
          </a:xfrm>
        </p:grpSpPr>
        <p:sp>
          <p:nvSpPr>
            <p:cNvPr id="730" name="Google Shape;730;p28"/>
            <p:cNvSpPr/>
            <p:nvPr/>
          </p:nvSpPr>
          <p:spPr>
            <a:xfrm>
              <a:off x="375925" y="956200"/>
              <a:ext cx="6888675" cy="3816575"/>
            </a:xfrm>
            <a:custGeom>
              <a:avLst/>
              <a:gdLst/>
              <a:ahLst/>
              <a:cxnLst/>
              <a:rect l="l" t="t" r="r" b="b"/>
              <a:pathLst>
                <a:path w="275547" h="152663" extrusionOk="0">
                  <a:moveTo>
                    <a:pt x="1108" y="0"/>
                  </a:moveTo>
                  <a:cubicBezTo>
                    <a:pt x="501" y="0"/>
                    <a:pt x="1" y="489"/>
                    <a:pt x="1" y="1108"/>
                  </a:cubicBezTo>
                  <a:lnTo>
                    <a:pt x="1" y="151543"/>
                  </a:lnTo>
                  <a:cubicBezTo>
                    <a:pt x="1" y="152162"/>
                    <a:pt x="489" y="152662"/>
                    <a:pt x="1108" y="152662"/>
                  </a:cubicBezTo>
                  <a:lnTo>
                    <a:pt x="274440" y="152662"/>
                  </a:lnTo>
                  <a:cubicBezTo>
                    <a:pt x="275047" y="152662"/>
                    <a:pt x="275547" y="152162"/>
                    <a:pt x="275547" y="151531"/>
                  </a:cubicBezTo>
                  <a:lnTo>
                    <a:pt x="275547" y="1108"/>
                  </a:lnTo>
                  <a:cubicBezTo>
                    <a:pt x="275547" y="501"/>
                    <a:pt x="275059" y="0"/>
                    <a:pt x="274440" y="0"/>
                  </a:cubicBezTo>
                  <a:close/>
                </a:path>
              </a:pathLst>
            </a:custGeom>
            <a:solidFill>
              <a:schemeClr val="accent5"/>
            </a:solidFill>
            <a:ln>
              <a:noFill/>
            </a:ln>
            <a:effectLst>
              <a:outerShdw blurRad="100013" dist="66675" dir="5400000" algn="bl" rotWithShape="0">
                <a:schemeClr val="accent2">
                  <a:alpha val="3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28"/>
            <p:cNvSpPr/>
            <p:nvPr/>
          </p:nvSpPr>
          <p:spPr>
            <a:xfrm>
              <a:off x="3607875" y="955900"/>
              <a:ext cx="424200" cy="3816875"/>
            </a:xfrm>
            <a:custGeom>
              <a:avLst/>
              <a:gdLst/>
              <a:ahLst/>
              <a:cxnLst/>
              <a:rect l="l" t="t" r="r" b="b"/>
              <a:pathLst>
                <a:path w="16968" h="152675" extrusionOk="0">
                  <a:moveTo>
                    <a:pt x="1" y="1"/>
                  </a:moveTo>
                  <a:lnTo>
                    <a:pt x="1" y="152674"/>
                  </a:lnTo>
                  <a:lnTo>
                    <a:pt x="16967" y="152674"/>
                  </a:lnTo>
                  <a:lnTo>
                    <a:pt x="16967" y="1"/>
                  </a:lnTo>
                  <a:close/>
                </a:path>
              </a:pathLst>
            </a:custGeom>
            <a:solidFill>
              <a:srgbClr val="40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28"/>
            <p:cNvSpPr/>
            <p:nvPr/>
          </p:nvSpPr>
          <p:spPr>
            <a:xfrm>
              <a:off x="554821" y="1106228"/>
              <a:ext cx="3188800" cy="3530673"/>
            </a:xfrm>
            <a:custGeom>
              <a:avLst/>
              <a:gdLst/>
              <a:ahLst/>
              <a:cxnLst/>
              <a:rect l="l" t="t" r="r" b="b"/>
              <a:pathLst>
                <a:path w="127552" h="135042" extrusionOk="0">
                  <a:moveTo>
                    <a:pt x="0" y="1"/>
                  </a:moveTo>
                  <a:lnTo>
                    <a:pt x="0" y="135041"/>
                  </a:lnTo>
                  <a:lnTo>
                    <a:pt x="127552" y="135041"/>
                  </a:lnTo>
                  <a:lnTo>
                    <a:pt x="1275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28"/>
            <p:cNvSpPr/>
            <p:nvPr/>
          </p:nvSpPr>
          <p:spPr>
            <a:xfrm>
              <a:off x="599172" y="1106228"/>
              <a:ext cx="3154275" cy="3530673"/>
            </a:xfrm>
            <a:custGeom>
              <a:avLst/>
              <a:gdLst/>
              <a:ahLst/>
              <a:cxnLst/>
              <a:rect l="l" t="t" r="r" b="b"/>
              <a:pathLst>
                <a:path w="126171" h="135042" extrusionOk="0">
                  <a:moveTo>
                    <a:pt x="0" y="1"/>
                  </a:moveTo>
                  <a:lnTo>
                    <a:pt x="0" y="135041"/>
                  </a:lnTo>
                  <a:lnTo>
                    <a:pt x="126171" y="135041"/>
                  </a:lnTo>
                  <a:lnTo>
                    <a:pt x="126171"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28"/>
            <p:cNvSpPr/>
            <p:nvPr/>
          </p:nvSpPr>
          <p:spPr>
            <a:xfrm>
              <a:off x="3763850" y="1258925"/>
              <a:ext cx="90525" cy="3263225"/>
            </a:xfrm>
            <a:custGeom>
              <a:avLst/>
              <a:gdLst/>
              <a:ahLst/>
              <a:cxnLst/>
              <a:rect l="l" t="t" r="r" b="b"/>
              <a:pathLst>
                <a:path w="3621" h="130529" extrusionOk="0">
                  <a:moveTo>
                    <a:pt x="1" y="0"/>
                  </a:moveTo>
                  <a:lnTo>
                    <a:pt x="1" y="130528"/>
                  </a:lnTo>
                  <a:lnTo>
                    <a:pt x="3620" y="130528"/>
                  </a:lnTo>
                  <a:lnTo>
                    <a:pt x="3620" y="0"/>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28"/>
            <p:cNvSpPr/>
            <p:nvPr/>
          </p:nvSpPr>
          <p:spPr>
            <a:xfrm>
              <a:off x="3703725" y="1074675"/>
              <a:ext cx="217900" cy="218200"/>
            </a:xfrm>
            <a:custGeom>
              <a:avLst/>
              <a:gdLst/>
              <a:ahLst/>
              <a:cxnLst/>
              <a:rect l="l" t="t" r="r" b="b"/>
              <a:pathLst>
                <a:path w="8716" h="8728" extrusionOk="0">
                  <a:moveTo>
                    <a:pt x="4358" y="0"/>
                  </a:moveTo>
                  <a:cubicBezTo>
                    <a:pt x="1941" y="0"/>
                    <a:pt x="0" y="1953"/>
                    <a:pt x="0" y="4358"/>
                  </a:cubicBezTo>
                  <a:cubicBezTo>
                    <a:pt x="0" y="6775"/>
                    <a:pt x="1941" y="8727"/>
                    <a:pt x="4358" y="8727"/>
                  </a:cubicBezTo>
                  <a:cubicBezTo>
                    <a:pt x="6763" y="8727"/>
                    <a:pt x="8716" y="6775"/>
                    <a:pt x="8716" y="4358"/>
                  </a:cubicBezTo>
                  <a:cubicBezTo>
                    <a:pt x="8716" y="1953"/>
                    <a:pt x="6763" y="0"/>
                    <a:pt x="4358"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28"/>
            <p:cNvSpPr/>
            <p:nvPr/>
          </p:nvSpPr>
          <p:spPr>
            <a:xfrm>
              <a:off x="3703734" y="1131261"/>
              <a:ext cx="217900" cy="193172"/>
            </a:xfrm>
            <a:custGeom>
              <a:avLst/>
              <a:gdLst/>
              <a:ahLst/>
              <a:cxnLst/>
              <a:rect l="l" t="t" r="r" b="b"/>
              <a:pathLst>
                <a:path w="8716" h="8728" extrusionOk="0">
                  <a:moveTo>
                    <a:pt x="4358" y="0"/>
                  </a:moveTo>
                  <a:cubicBezTo>
                    <a:pt x="1941" y="0"/>
                    <a:pt x="0" y="1953"/>
                    <a:pt x="0" y="4370"/>
                  </a:cubicBezTo>
                  <a:cubicBezTo>
                    <a:pt x="0" y="6775"/>
                    <a:pt x="1941" y="8727"/>
                    <a:pt x="4358" y="8727"/>
                  </a:cubicBezTo>
                  <a:cubicBezTo>
                    <a:pt x="6763" y="8727"/>
                    <a:pt x="8716" y="6775"/>
                    <a:pt x="8716" y="4370"/>
                  </a:cubicBezTo>
                  <a:cubicBezTo>
                    <a:pt x="8716" y="1953"/>
                    <a:pt x="6763" y="0"/>
                    <a:pt x="4358" y="0"/>
                  </a:cubicBez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28"/>
            <p:cNvSpPr/>
            <p:nvPr/>
          </p:nvSpPr>
          <p:spPr>
            <a:xfrm>
              <a:off x="3885598" y="1106228"/>
              <a:ext cx="3176300" cy="3530673"/>
            </a:xfrm>
            <a:custGeom>
              <a:avLst/>
              <a:gdLst/>
              <a:ahLst/>
              <a:cxnLst/>
              <a:rect l="l" t="t" r="r" b="b"/>
              <a:pathLst>
                <a:path w="127052" h="135042" extrusionOk="0">
                  <a:moveTo>
                    <a:pt x="0" y="1"/>
                  </a:moveTo>
                  <a:lnTo>
                    <a:pt x="0" y="135041"/>
                  </a:lnTo>
                  <a:lnTo>
                    <a:pt x="127052" y="135041"/>
                  </a:lnTo>
                  <a:lnTo>
                    <a:pt x="12705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28"/>
            <p:cNvSpPr/>
            <p:nvPr/>
          </p:nvSpPr>
          <p:spPr>
            <a:xfrm>
              <a:off x="3884698" y="1106228"/>
              <a:ext cx="3137325" cy="3530673"/>
            </a:xfrm>
            <a:custGeom>
              <a:avLst/>
              <a:gdLst/>
              <a:ahLst/>
              <a:cxnLst/>
              <a:rect l="l" t="t" r="r" b="b"/>
              <a:pathLst>
                <a:path w="125493" h="135042" extrusionOk="0">
                  <a:moveTo>
                    <a:pt x="0" y="1"/>
                  </a:moveTo>
                  <a:lnTo>
                    <a:pt x="0" y="135041"/>
                  </a:lnTo>
                  <a:lnTo>
                    <a:pt x="125492" y="135041"/>
                  </a:lnTo>
                  <a:lnTo>
                    <a:pt x="125492" y="1"/>
                  </a:ln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28"/>
            <p:cNvSpPr/>
            <p:nvPr/>
          </p:nvSpPr>
          <p:spPr>
            <a:xfrm>
              <a:off x="3842723"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28"/>
            <p:cNvSpPr/>
            <p:nvPr/>
          </p:nvSpPr>
          <p:spPr>
            <a:xfrm>
              <a:off x="645297" y="1106228"/>
              <a:ext cx="3137325" cy="3530673"/>
            </a:xfrm>
            <a:custGeom>
              <a:avLst/>
              <a:gdLst/>
              <a:ahLst/>
              <a:cxnLst/>
              <a:rect l="l" t="t" r="r" b="b"/>
              <a:pathLst>
                <a:path w="125493" h="135042" extrusionOk="0">
                  <a:moveTo>
                    <a:pt x="1" y="1"/>
                  </a:moveTo>
                  <a:lnTo>
                    <a:pt x="1" y="135041"/>
                  </a:lnTo>
                  <a:lnTo>
                    <a:pt x="125493" y="135041"/>
                  </a:lnTo>
                  <a:lnTo>
                    <a:pt x="1254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28"/>
            <p:cNvSpPr/>
            <p:nvPr/>
          </p:nvSpPr>
          <p:spPr>
            <a:xfrm>
              <a:off x="3555800" y="1528600"/>
              <a:ext cx="152700" cy="152725"/>
            </a:xfrm>
            <a:custGeom>
              <a:avLst/>
              <a:gdLst/>
              <a:ahLst/>
              <a:cxnLst/>
              <a:rect l="l" t="t" r="r" b="b"/>
              <a:pathLst>
                <a:path w="6108" h="6109" extrusionOk="0">
                  <a:moveTo>
                    <a:pt x="3060" y="0"/>
                  </a:moveTo>
                  <a:cubicBezTo>
                    <a:pt x="1369" y="0"/>
                    <a:pt x="0" y="1369"/>
                    <a:pt x="0" y="3060"/>
                  </a:cubicBezTo>
                  <a:cubicBezTo>
                    <a:pt x="0" y="4739"/>
                    <a:pt x="1369" y="6108"/>
                    <a:pt x="3060" y="6108"/>
                  </a:cubicBezTo>
                  <a:cubicBezTo>
                    <a:pt x="4739" y="6108"/>
                    <a:pt x="6108" y="4739"/>
                    <a:pt x="6108" y="3060"/>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28"/>
            <p:cNvSpPr/>
            <p:nvPr/>
          </p:nvSpPr>
          <p:spPr>
            <a:xfrm>
              <a:off x="3916850" y="1529475"/>
              <a:ext cx="152425" cy="152425"/>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28"/>
            <p:cNvSpPr/>
            <p:nvPr/>
          </p:nvSpPr>
          <p:spPr>
            <a:xfrm>
              <a:off x="3555800" y="1991150"/>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28"/>
            <p:cNvSpPr/>
            <p:nvPr/>
          </p:nvSpPr>
          <p:spPr>
            <a:xfrm>
              <a:off x="3916850" y="1991750"/>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28"/>
            <p:cNvSpPr/>
            <p:nvPr/>
          </p:nvSpPr>
          <p:spPr>
            <a:xfrm>
              <a:off x="3555800" y="2495375"/>
              <a:ext cx="152700" cy="152425"/>
            </a:xfrm>
            <a:custGeom>
              <a:avLst/>
              <a:gdLst/>
              <a:ahLst/>
              <a:cxnLst/>
              <a:rect l="l" t="t" r="r" b="b"/>
              <a:pathLst>
                <a:path w="6108" h="6097" extrusionOk="0">
                  <a:moveTo>
                    <a:pt x="3060" y="1"/>
                  </a:moveTo>
                  <a:cubicBezTo>
                    <a:pt x="1369" y="1"/>
                    <a:pt x="0" y="1358"/>
                    <a:pt x="0" y="3049"/>
                  </a:cubicBezTo>
                  <a:cubicBezTo>
                    <a:pt x="0" y="4739"/>
                    <a:pt x="1369" y="6097"/>
                    <a:pt x="3060" y="6097"/>
                  </a:cubicBezTo>
                  <a:cubicBezTo>
                    <a:pt x="4739" y="6097"/>
                    <a:pt x="6108" y="4739"/>
                    <a:pt x="6108" y="3049"/>
                  </a:cubicBezTo>
                  <a:cubicBezTo>
                    <a:pt x="6108" y="1358"/>
                    <a:pt x="4739" y="1"/>
                    <a:pt x="3060"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28"/>
            <p:cNvSpPr/>
            <p:nvPr/>
          </p:nvSpPr>
          <p:spPr>
            <a:xfrm>
              <a:off x="3916850" y="2495675"/>
              <a:ext cx="152425" cy="152725"/>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28"/>
            <p:cNvSpPr/>
            <p:nvPr/>
          </p:nvSpPr>
          <p:spPr>
            <a:xfrm>
              <a:off x="3555800" y="2997225"/>
              <a:ext cx="152700" cy="152725"/>
            </a:xfrm>
            <a:custGeom>
              <a:avLst/>
              <a:gdLst/>
              <a:ahLst/>
              <a:cxnLst/>
              <a:rect l="l" t="t" r="r" b="b"/>
              <a:pathLst>
                <a:path w="6108" h="6109" extrusionOk="0">
                  <a:moveTo>
                    <a:pt x="3060" y="0"/>
                  </a:moveTo>
                  <a:cubicBezTo>
                    <a:pt x="1369" y="0"/>
                    <a:pt x="0" y="1370"/>
                    <a:pt x="0" y="3048"/>
                  </a:cubicBezTo>
                  <a:cubicBezTo>
                    <a:pt x="0" y="4739"/>
                    <a:pt x="1369" y="6108"/>
                    <a:pt x="3060" y="6108"/>
                  </a:cubicBezTo>
                  <a:cubicBezTo>
                    <a:pt x="4739" y="6108"/>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28"/>
            <p:cNvSpPr/>
            <p:nvPr/>
          </p:nvSpPr>
          <p:spPr>
            <a:xfrm>
              <a:off x="3916850" y="2998125"/>
              <a:ext cx="152425" cy="152425"/>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28"/>
            <p:cNvSpPr/>
            <p:nvPr/>
          </p:nvSpPr>
          <p:spPr>
            <a:xfrm>
              <a:off x="3555800" y="3503250"/>
              <a:ext cx="152700" cy="152700"/>
            </a:xfrm>
            <a:custGeom>
              <a:avLst/>
              <a:gdLst/>
              <a:ahLst/>
              <a:cxnLst/>
              <a:rect l="l" t="t" r="r" b="b"/>
              <a:pathLst>
                <a:path w="6108" h="6108" extrusionOk="0">
                  <a:moveTo>
                    <a:pt x="3060" y="0"/>
                  </a:moveTo>
                  <a:cubicBezTo>
                    <a:pt x="1369" y="0"/>
                    <a:pt x="0" y="1369"/>
                    <a:pt x="0" y="3048"/>
                  </a:cubicBezTo>
                  <a:cubicBezTo>
                    <a:pt x="0" y="4739"/>
                    <a:pt x="1369" y="6108"/>
                    <a:pt x="3060" y="6108"/>
                  </a:cubicBezTo>
                  <a:cubicBezTo>
                    <a:pt x="4739" y="6108"/>
                    <a:pt x="6108" y="4739"/>
                    <a:pt x="6108" y="3048"/>
                  </a:cubicBezTo>
                  <a:cubicBezTo>
                    <a:pt x="6108" y="1369"/>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28"/>
            <p:cNvSpPr/>
            <p:nvPr/>
          </p:nvSpPr>
          <p:spPr>
            <a:xfrm>
              <a:off x="3916850" y="3504125"/>
              <a:ext cx="152425" cy="152425"/>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28"/>
            <p:cNvSpPr/>
            <p:nvPr/>
          </p:nvSpPr>
          <p:spPr>
            <a:xfrm>
              <a:off x="3555800" y="4044975"/>
              <a:ext cx="152700" cy="152425"/>
            </a:xfrm>
            <a:custGeom>
              <a:avLst/>
              <a:gdLst/>
              <a:ahLst/>
              <a:cxnLst/>
              <a:rect l="l" t="t" r="r" b="b"/>
              <a:pathLst>
                <a:path w="6108" h="6097" extrusionOk="0">
                  <a:moveTo>
                    <a:pt x="3060" y="0"/>
                  </a:moveTo>
                  <a:cubicBezTo>
                    <a:pt x="1369" y="0"/>
                    <a:pt x="0" y="1370"/>
                    <a:pt x="0" y="3048"/>
                  </a:cubicBezTo>
                  <a:cubicBezTo>
                    <a:pt x="0" y="4739"/>
                    <a:pt x="1369" y="6096"/>
                    <a:pt x="3060" y="6096"/>
                  </a:cubicBezTo>
                  <a:cubicBezTo>
                    <a:pt x="4739" y="6096"/>
                    <a:pt x="6108" y="4739"/>
                    <a:pt x="6108" y="3048"/>
                  </a:cubicBezTo>
                  <a:cubicBezTo>
                    <a:pt x="6108" y="1370"/>
                    <a:pt x="4739" y="0"/>
                    <a:pt x="3060"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28"/>
            <p:cNvSpPr/>
            <p:nvPr/>
          </p:nvSpPr>
          <p:spPr>
            <a:xfrm>
              <a:off x="3916850" y="4045575"/>
              <a:ext cx="152425" cy="152725"/>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rgbClr val="F2EE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28"/>
            <p:cNvSpPr/>
            <p:nvPr/>
          </p:nvSpPr>
          <p:spPr>
            <a:xfrm>
              <a:off x="3615325" y="156372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28"/>
            <p:cNvSpPr/>
            <p:nvPr/>
          </p:nvSpPr>
          <p:spPr>
            <a:xfrm>
              <a:off x="3615325" y="2026575"/>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28"/>
            <p:cNvSpPr/>
            <p:nvPr/>
          </p:nvSpPr>
          <p:spPr>
            <a:xfrm>
              <a:off x="3615325" y="2530800"/>
              <a:ext cx="394425" cy="82475"/>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28"/>
            <p:cNvSpPr/>
            <p:nvPr/>
          </p:nvSpPr>
          <p:spPr>
            <a:xfrm>
              <a:off x="3615325" y="303295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28"/>
            <p:cNvSpPr/>
            <p:nvPr/>
          </p:nvSpPr>
          <p:spPr>
            <a:xfrm>
              <a:off x="3615325" y="3538650"/>
              <a:ext cx="394425" cy="82475"/>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28"/>
            <p:cNvSpPr/>
            <p:nvPr/>
          </p:nvSpPr>
          <p:spPr>
            <a:xfrm>
              <a:off x="3615325" y="4080400"/>
              <a:ext cx="394425" cy="82475"/>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28"/>
            <p:cNvSpPr/>
            <p:nvPr/>
          </p:nvSpPr>
          <p:spPr>
            <a:xfrm>
              <a:off x="576847" y="1106228"/>
              <a:ext cx="18475" cy="3530673"/>
            </a:xfrm>
            <a:custGeom>
              <a:avLst/>
              <a:gdLst/>
              <a:ahLst/>
              <a:cxnLst/>
              <a:rect l="l" t="t" r="r" b="b"/>
              <a:pathLst>
                <a:path w="739" h="135042" extrusionOk="0">
                  <a:moveTo>
                    <a:pt x="0" y="1"/>
                  </a:moveTo>
                  <a:lnTo>
                    <a:pt x="0"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28"/>
            <p:cNvSpPr/>
            <p:nvPr/>
          </p:nvSpPr>
          <p:spPr>
            <a:xfrm>
              <a:off x="625072" y="1106228"/>
              <a:ext cx="18775" cy="3530673"/>
            </a:xfrm>
            <a:custGeom>
              <a:avLst/>
              <a:gdLst/>
              <a:ahLst/>
              <a:cxnLst/>
              <a:rect l="l" t="t" r="r" b="b"/>
              <a:pathLst>
                <a:path w="751" h="135042" extrusionOk="0">
                  <a:moveTo>
                    <a:pt x="0" y="1"/>
                  </a:moveTo>
                  <a:lnTo>
                    <a:pt x="0" y="135041"/>
                  </a:lnTo>
                  <a:lnTo>
                    <a:pt x="750" y="135041"/>
                  </a:lnTo>
                  <a:lnTo>
                    <a:pt x="750"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28"/>
            <p:cNvSpPr/>
            <p:nvPr/>
          </p:nvSpPr>
          <p:spPr>
            <a:xfrm>
              <a:off x="7021099" y="1106228"/>
              <a:ext cx="18475" cy="3530673"/>
            </a:xfrm>
            <a:custGeom>
              <a:avLst/>
              <a:gdLst/>
              <a:ahLst/>
              <a:cxnLst/>
              <a:rect l="l" t="t" r="r" b="b"/>
              <a:pathLst>
                <a:path w="739" h="135042" extrusionOk="0">
                  <a:moveTo>
                    <a:pt x="1" y="1"/>
                  </a:moveTo>
                  <a:lnTo>
                    <a:pt x="1" y="135041"/>
                  </a:lnTo>
                  <a:lnTo>
                    <a:pt x="739" y="135041"/>
                  </a:lnTo>
                  <a:lnTo>
                    <a:pt x="739"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28"/>
            <p:cNvSpPr/>
            <p:nvPr/>
          </p:nvSpPr>
          <p:spPr>
            <a:xfrm>
              <a:off x="6980024" y="1106228"/>
              <a:ext cx="18775" cy="3530673"/>
            </a:xfrm>
            <a:custGeom>
              <a:avLst/>
              <a:gdLst/>
              <a:ahLst/>
              <a:cxnLst/>
              <a:rect l="l" t="t" r="r" b="b"/>
              <a:pathLst>
                <a:path w="751" h="135042" extrusionOk="0">
                  <a:moveTo>
                    <a:pt x="1" y="1"/>
                  </a:moveTo>
                  <a:lnTo>
                    <a:pt x="1" y="135041"/>
                  </a:lnTo>
                  <a:lnTo>
                    <a:pt x="751" y="135041"/>
                  </a:lnTo>
                  <a:lnTo>
                    <a:pt x="751" y="1"/>
                  </a:lnTo>
                  <a:close/>
                </a:path>
              </a:pathLst>
            </a:custGeom>
            <a:solidFill>
              <a:srgbClr val="E2DA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63" name="Google Shape;763;p28"/>
          <p:cNvSpPr txBox="1">
            <a:spLocks noGrp="1"/>
          </p:cNvSpPr>
          <p:nvPr>
            <p:ph type="title"/>
          </p:nvPr>
        </p:nvSpPr>
        <p:spPr>
          <a:xfrm>
            <a:off x="950800" y="593367"/>
            <a:ext cx="4584000" cy="14144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4" name="Google Shape;764;p28"/>
          <p:cNvSpPr txBox="1">
            <a:spLocks noGrp="1"/>
          </p:cNvSpPr>
          <p:nvPr>
            <p:ph type="subTitle" idx="1"/>
          </p:nvPr>
        </p:nvSpPr>
        <p:spPr>
          <a:xfrm>
            <a:off x="8617800" y="829700"/>
            <a:ext cx="2621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765" name="Google Shape;765;p28"/>
          <p:cNvSpPr txBox="1">
            <a:spLocks noGrp="1"/>
          </p:cNvSpPr>
          <p:nvPr>
            <p:ph type="subTitle" idx="2"/>
          </p:nvPr>
        </p:nvSpPr>
        <p:spPr>
          <a:xfrm>
            <a:off x="8617800" y="1372817"/>
            <a:ext cx="26212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66" name="Google Shape;766;p28"/>
          <p:cNvSpPr txBox="1">
            <a:spLocks noGrp="1"/>
          </p:cNvSpPr>
          <p:nvPr>
            <p:ph type="subTitle" idx="3"/>
          </p:nvPr>
        </p:nvSpPr>
        <p:spPr>
          <a:xfrm>
            <a:off x="8617800" y="3280977"/>
            <a:ext cx="26212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67" name="Google Shape;767;p28"/>
          <p:cNvSpPr txBox="1">
            <a:spLocks noGrp="1"/>
          </p:cNvSpPr>
          <p:nvPr>
            <p:ph type="subTitle" idx="4"/>
          </p:nvPr>
        </p:nvSpPr>
        <p:spPr>
          <a:xfrm>
            <a:off x="8617800" y="2737860"/>
            <a:ext cx="2621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
        <p:nvSpPr>
          <p:cNvPr id="768" name="Google Shape;768;p28"/>
          <p:cNvSpPr txBox="1">
            <a:spLocks noGrp="1"/>
          </p:cNvSpPr>
          <p:nvPr>
            <p:ph type="subTitle" idx="5"/>
          </p:nvPr>
        </p:nvSpPr>
        <p:spPr>
          <a:xfrm>
            <a:off x="8617800" y="5189084"/>
            <a:ext cx="2621200" cy="841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69" name="Google Shape;769;p28"/>
          <p:cNvSpPr txBox="1">
            <a:spLocks noGrp="1"/>
          </p:cNvSpPr>
          <p:nvPr>
            <p:ph type="subTitle" idx="6"/>
          </p:nvPr>
        </p:nvSpPr>
        <p:spPr>
          <a:xfrm>
            <a:off x="8617800" y="4645967"/>
            <a:ext cx="2621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Delius"/>
              <a:buNone/>
              <a:defRPr sz="2667" b="1">
                <a:latin typeface="Delius"/>
                <a:ea typeface="Delius"/>
                <a:cs typeface="Delius"/>
                <a:sym typeface="Delius"/>
              </a:defRPr>
            </a:lvl1pPr>
            <a:lvl2pPr lvl="1" rtl="0">
              <a:spcBef>
                <a:spcPts val="0"/>
              </a:spcBef>
              <a:spcAft>
                <a:spcPts val="0"/>
              </a:spcAft>
              <a:buSzPts val="2000"/>
              <a:buFont typeface="Delius"/>
              <a:buNone/>
              <a:defRPr sz="2667" b="1">
                <a:latin typeface="Delius"/>
                <a:ea typeface="Delius"/>
                <a:cs typeface="Delius"/>
                <a:sym typeface="Delius"/>
              </a:defRPr>
            </a:lvl2pPr>
            <a:lvl3pPr lvl="2" rtl="0">
              <a:spcBef>
                <a:spcPts val="0"/>
              </a:spcBef>
              <a:spcAft>
                <a:spcPts val="0"/>
              </a:spcAft>
              <a:buSzPts val="2000"/>
              <a:buFont typeface="Delius"/>
              <a:buNone/>
              <a:defRPr sz="2667" b="1">
                <a:latin typeface="Delius"/>
                <a:ea typeface="Delius"/>
                <a:cs typeface="Delius"/>
                <a:sym typeface="Delius"/>
              </a:defRPr>
            </a:lvl3pPr>
            <a:lvl4pPr lvl="3" rtl="0">
              <a:spcBef>
                <a:spcPts val="0"/>
              </a:spcBef>
              <a:spcAft>
                <a:spcPts val="0"/>
              </a:spcAft>
              <a:buSzPts val="2000"/>
              <a:buFont typeface="Delius"/>
              <a:buNone/>
              <a:defRPr sz="2667" b="1">
                <a:latin typeface="Delius"/>
                <a:ea typeface="Delius"/>
                <a:cs typeface="Delius"/>
                <a:sym typeface="Delius"/>
              </a:defRPr>
            </a:lvl4pPr>
            <a:lvl5pPr lvl="4" rtl="0">
              <a:spcBef>
                <a:spcPts val="0"/>
              </a:spcBef>
              <a:spcAft>
                <a:spcPts val="0"/>
              </a:spcAft>
              <a:buSzPts val="2000"/>
              <a:buFont typeface="Delius"/>
              <a:buNone/>
              <a:defRPr sz="2667" b="1">
                <a:latin typeface="Delius"/>
                <a:ea typeface="Delius"/>
                <a:cs typeface="Delius"/>
                <a:sym typeface="Delius"/>
              </a:defRPr>
            </a:lvl5pPr>
            <a:lvl6pPr lvl="5" rtl="0">
              <a:spcBef>
                <a:spcPts val="0"/>
              </a:spcBef>
              <a:spcAft>
                <a:spcPts val="0"/>
              </a:spcAft>
              <a:buSzPts val="2000"/>
              <a:buFont typeface="Delius"/>
              <a:buNone/>
              <a:defRPr sz="2667" b="1">
                <a:latin typeface="Delius"/>
                <a:ea typeface="Delius"/>
                <a:cs typeface="Delius"/>
                <a:sym typeface="Delius"/>
              </a:defRPr>
            </a:lvl6pPr>
            <a:lvl7pPr lvl="6" rtl="0">
              <a:spcBef>
                <a:spcPts val="0"/>
              </a:spcBef>
              <a:spcAft>
                <a:spcPts val="0"/>
              </a:spcAft>
              <a:buSzPts val="2000"/>
              <a:buFont typeface="Delius"/>
              <a:buNone/>
              <a:defRPr sz="2667" b="1">
                <a:latin typeface="Delius"/>
                <a:ea typeface="Delius"/>
                <a:cs typeface="Delius"/>
                <a:sym typeface="Delius"/>
              </a:defRPr>
            </a:lvl7pPr>
            <a:lvl8pPr lvl="7" rtl="0">
              <a:spcBef>
                <a:spcPts val="0"/>
              </a:spcBef>
              <a:spcAft>
                <a:spcPts val="0"/>
              </a:spcAft>
              <a:buSzPts val="2000"/>
              <a:buFont typeface="Delius"/>
              <a:buNone/>
              <a:defRPr sz="2667" b="1">
                <a:latin typeface="Delius"/>
                <a:ea typeface="Delius"/>
                <a:cs typeface="Delius"/>
                <a:sym typeface="Delius"/>
              </a:defRPr>
            </a:lvl8pPr>
            <a:lvl9pPr lvl="8" rtl="0">
              <a:spcBef>
                <a:spcPts val="0"/>
              </a:spcBef>
              <a:spcAft>
                <a:spcPts val="0"/>
              </a:spcAft>
              <a:buSzPts val="2000"/>
              <a:buFont typeface="Delius"/>
              <a:buNone/>
              <a:defRPr sz="2667" b="1">
                <a:latin typeface="Delius"/>
                <a:ea typeface="Delius"/>
                <a:cs typeface="Delius"/>
                <a:sym typeface="Delius"/>
              </a:defRPr>
            </a:lvl9pPr>
          </a:lstStyle>
          <a:p>
            <a:endParaRPr/>
          </a:p>
        </p:txBody>
      </p:sp>
    </p:spTree>
    <p:extLst>
      <p:ext uri="{BB962C8B-B14F-4D97-AF65-F5344CB8AC3E}">
        <p14:creationId xmlns:p14="http://schemas.microsoft.com/office/powerpoint/2010/main" val="1273427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800" y="593367"/>
            <a:ext cx="102904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Delius"/>
              <a:buNone/>
              <a:defRPr sz="2800" b="1">
                <a:solidFill>
                  <a:schemeClr val="dk1"/>
                </a:solidFill>
                <a:latin typeface="Delius"/>
                <a:ea typeface="Delius"/>
                <a:cs typeface="Delius"/>
                <a:sym typeface="Delius"/>
              </a:defRPr>
            </a:lvl1pPr>
            <a:lvl2pPr lvl="1">
              <a:spcBef>
                <a:spcPts val="0"/>
              </a:spcBef>
              <a:spcAft>
                <a:spcPts val="0"/>
              </a:spcAft>
              <a:buClr>
                <a:schemeClr val="dk1"/>
              </a:buClr>
              <a:buSzPts val="2800"/>
              <a:buFont typeface="Delius"/>
              <a:buNone/>
              <a:defRPr sz="2800" b="1">
                <a:solidFill>
                  <a:schemeClr val="dk1"/>
                </a:solidFill>
                <a:latin typeface="Delius"/>
                <a:ea typeface="Delius"/>
                <a:cs typeface="Delius"/>
                <a:sym typeface="Delius"/>
              </a:defRPr>
            </a:lvl2pPr>
            <a:lvl3pPr lvl="2">
              <a:spcBef>
                <a:spcPts val="0"/>
              </a:spcBef>
              <a:spcAft>
                <a:spcPts val="0"/>
              </a:spcAft>
              <a:buClr>
                <a:schemeClr val="dk1"/>
              </a:buClr>
              <a:buSzPts val="2800"/>
              <a:buFont typeface="Delius"/>
              <a:buNone/>
              <a:defRPr sz="2800" b="1">
                <a:solidFill>
                  <a:schemeClr val="dk1"/>
                </a:solidFill>
                <a:latin typeface="Delius"/>
                <a:ea typeface="Delius"/>
                <a:cs typeface="Delius"/>
                <a:sym typeface="Delius"/>
              </a:defRPr>
            </a:lvl3pPr>
            <a:lvl4pPr lvl="3">
              <a:spcBef>
                <a:spcPts val="0"/>
              </a:spcBef>
              <a:spcAft>
                <a:spcPts val="0"/>
              </a:spcAft>
              <a:buClr>
                <a:schemeClr val="dk1"/>
              </a:buClr>
              <a:buSzPts val="2800"/>
              <a:buFont typeface="Delius"/>
              <a:buNone/>
              <a:defRPr sz="2800" b="1">
                <a:solidFill>
                  <a:schemeClr val="dk1"/>
                </a:solidFill>
                <a:latin typeface="Delius"/>
                <a:ea typeface="Delius"/>
                <a:cs typeface="Delius"/>
                <a:sym typeface="Delius"/>
              </a:defRPr>
            </a:lvl4pPr>
            <a:lvl5pPr lvl="4">
              <a:spcBef>
                <a:spcPts val="0"/>
              </a:spcBef>
              <a:spcAft>
                <a:spcPts val="0"/>
              </a:spcAft>
              <a:buClr>
                <a:schemeClr val="dk1"/>
              </a:buClr>
              <a:buSzPts val="2800"/>
              <a:buFont typeface="Delius"/>
              <a:buNone/>
              <a:defRPr sz="2800" b="1">
                <a:solidFill>
                  <a:schemeClr val="dk1"/>
                </a:solidFill>
                <a:latin typeface="Delius"/>
                <a:ea typeface="Delius"/>
                <a:cs typeface="Delius"/>
                <a:sym typeface="Delius"/>
              </a:defRPr>
            </a:lvl5pPr>
            <a:lvl6pPr lvl="5">
              <a:spcBef>
                <a:spcPts val="0"/>
              </a:spcBef>
              <a:spcAft>
                <a:spcPts val="0"/>
              </a:spcAft>
              <a:buClr>
                <a:schemeClr val="dk1"/>
              </a:buClr>
              <a:buSzPts val="2800"/>
              <a:buFont typeface="Delius"/>
              <a:buNone/>
              <a:defRPr sz="2800" b="1">
                <a:solidFill>
                  <a:schemeClr val="dk1"/>
                </a:solidFill>
                <a:latin typeface="Delius"/>
                <a:ea typeface="Delius"/>
                <a:cs typeface="Delius"/>
                <a:sym typeface="Delius"/>
              </a:defRPr>
            </a:lvl6pPr>
            <a:lvl7pPr lvl="6">
              <a:spcBef>
                <a:spcPts val="0"/>
              </a:spcBef>
              <a:spcAft>
                <a:spcPts val="0"/>
              </a:spcAft>
              <a:buClr>
                <a:schemeClr val="dk1"/>
              </a:buClr>
              <a:buSzPts val="2800"/>
              <a:buFont typeface="Delius"/>
              <a:buNone/>
              <a:defRPr sz="2800" b="1">
                <a:solidFill>
                  <a:schemeClr val="dk1"/>
                </a:solidFill>
                <a:latin typeface="Delius"/>
                <a:ea typeface="Delius"/>
                <a:cs typeface="Delius"/>
                <a:sym typeface="Delius"/>
              </a:defRPr>
            </a:lvl7pPr>
            <a:lvl8pPr lvl="7">
              <a:spcBef>
                <a:spcPts val="0"/>
              </a:spcBef>
              <a:spcAft>
                <a:spcPts val="0"/>
              </a:spcAft>
              <a:buClr>
                <a:schemeClr val="dk1"/>
              </a:buClr>
              <a:buSzPts val="2800"/>
              <a:buFont typeface="Delius"/>
              <a:buNone/>
              <a:defRPr sz="2800" b="1">
                <a:solidFill>
                  <a:schemeClr val="dk1"/>
                </a:solidFill>
                <a:latin typeface="Delius"/>
                <a:ea typeface="Delius"/>
                <a:cs typeface="Delius"/>
                <a:sym typeface="Delius"/>
              </a:defRPr>
            </a:lvl8pPr>
            <a:lvl9pPr lvl="8">
              <a:spcBef>
                <a:spcPts val="0"/>
              </a:spcBef>
              <a:spcAft>
                <a:spcPts val="0"/>
              </a:spcAft>
              <a:buClr>
                <a:schemeClr val="dk1"/>
              </a:buClr>
              <a:buSzPts val="2800"/>
              <a:buFont typeface="Delius"/>
              <a:buNone/>
              <a:defRPr sz="2800" b="1">
                <a:solidFill>
                  <a:schemeClr val="dk1"/>
                </a:solidFill>
                <a:latin typeface="Delius"/>
                <a:ea typeface="Delius"/>
                <a:cs typeface="Delius"/>
                <a:sym typeface="Delius"/>
              </a:defRPr>
            </a:lvl9pPr>
          </a:lstStyle>
          <a:p>
            <a:endParaRPr/>
          </a:p>
        </p:txBody>
      </p:sp>
      <p:sp>
        <p:nvSpPr>
          <p:cNvPr id="7" name="Google Shape;7;p1"/>
          <p:cNvSpPr txBox="1">
            <a:spLocks noGrp="1"/>
          </p:cNvSpPr>
          <p:nvPr>
            <p:ph type="body" idx="1"/>
          </p:nvPr>
        </p:nvSpPr>
        <p:spPr>
          <a:xfrm>
            <a:off x="950800" y="1536633"/>
            <a:ext cx="10290400" cy="45552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00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Tree>
    <p:extLst>
      <p:ext uri="{BB962C8B-B14F-4D97-AF65-F5344CB8AC3E}">
        <p14:creationId xmlns:p14="http://schemas.microsoft.com/office/powerpoint/2010/main" val="111263270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4" r:id="rId12"/>
    <p:sldLayoutId id="2147483675" r:id="rId13"/>
    <p:sldLayoutId id="2147483676" r:id="rId14"/>
    <p:sldLayoutId id="2147483677" r:id="rId15"/>
    <p:sldLayoutId id="2147483679" r:id="rId16"/>
    <p:sldLayoutId id="2147483682" r:id="rId17"/>
    <p:sldLayoutId id="2147483683" r:id="rId18"/>
    <p:sldLayoutId id="2147483684"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8.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notesSlide" Target="../notesSlides/notesSlide7.xml"/><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9.bin"/><Relationship Id="rId3" Type="http://schemas.openxmlformats.org/officeDocument/2006/relationships/notesSlide" Target="../notesSlides/notesSlide9.xml"/><Relationship Id="rId7" Type="http://schemas.openxmlformats.org/officeDocument/2006/relationships/image" Target="../media/image14.wmf"/><Relationship Id="rId12" Type="http://schemas.openxmlformats.org/officeDocument/2006/relationships/image" Target="../media/image16.wmf"/><Relationship Id="rId2" Type="http://schemas.openxmlformats.org/officeDocument/2006/relationships/slideLayout" Target="../slideLayouts/slideLayout2.xml"/><Relationship Id="rId16" Type="http://schemas.openxmlformats.org/officeDocument/2006/relationships/image" Target="../media/image18.wmf"/><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oleObject" Target="../embeddings/oleObject8.bin"/><Relationship Id="rId5" Type="http://schemas.openxmlformats.org/officeDocument/2006/relationships/image" Target="../media/image13.wmf"/><Relationship Id="rId15" Type="http://schemas.openxmlformats.org/officeDocument/2006/relationships/oleObject" Target="../embeddings/oleObject10.bin"/><Relationship Id="rId10" Type="http://schemas.openxmlformats.org/officeDocument/2006/relationships/image" Target="../media/image15.wmf"/><Relationship Id="rId4" Type="http://schemas.openxmlformats.org/officeDocument/2006/relationships/oleObject" Target="../embeddings/oleObject4.bin"/><Relationship Id="rId9" Type="http://schemas.openxmlformats.org/officeDocument/2006/relationships/oleObject" Target="../embeddings/oleObject7.bin"/><Relationship Id="rId14" Type="http://schemas.openxmlformats.org/officeDocument/2006/relationships/image" Target="../media/image17.w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0.wmf"/><Relationship Id="rId2" Type="http://schemas.openxmlformats.org/officeDocument/2006/relationships/slideLayout" Target="../slideLayouts/slideLayout14.xml"/><Relationship Id="rId1" Type="http://schemas.openxmlformats.org/officeDocument/2006/relationships/vmlDrawing" Target="../drawings/vmlDrawing4.vml"/><Relationship Id="rId6" Type="http://schemas.openxmlformats.org/officeDocument/2006/relationships/oleObject" Target="../embeddings/oleObject12.bin"/><Relationship Id="rId5" Type="http://schemas.openxmlformats.org/officeDocument/2006/relationships/image" Target="../media/image19.wmf"/><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36.png"/><Relationship Id="rId5" Type="http://schemas.openxmlformats.org/officeDocument/2006/relationships/image" Target="../media/image31.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10.jpe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image" Target="../media/image41.png"/><Relationship Id="rId3" Type="http://schemas.openxmlformats.org/officeDocument/2006/relationships/notesSlide" Target="../notesSlides/notesSlide17.xml"/><Relationship Id="rId7" Type="http://schemas.openxmlformats.org/officeDocument/2006/relationships/oleObject" Target="../embeddings/oleObject14.bin"/><Relationship Id="rId12" Type="http://schemas.openxmlformats.org/officeDocument/2006/relationships/image" Target="../media/image39.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36.wmf"/><Relationship Id="rId11" Type="http://schemas.openxmlformats.org/officeDocument/2006/relationships/oleObject" Target="../embeddings/oleObject16.bin"/><Relationship Id="rId5" Type="http://schemas.openxmlformats.org/officeDocument/2006/relationships/oleObject" Target="../embeddings/oleObject13.bin"/><Relationship Id="rId10" Type="http://schemas.openxmlformats.org/officeDocument/2006/relationships/image" Target="../media/image38.wmf"/><Relationship Id="rId4" Type="http://schemas.openxmlformats.org/officeDocument/2006/relationships/image" Target="../media/image9.png"/><Relationship Id="rId9" Type="http://schemas.openxmlformats.org/officeDocument/2006/relationships/oleObject" Target="../embeddings/oleObject15.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42.png"/><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image" Target="../media/image52.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45.emf"/><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oleObject" Target="../embeddings/oleObject18.bin"/><Relationship Id="rId5" Type="http://schemas.openxmlformats.org/officeDocument/2006/relationships/image" Target="../media/image44.wmf"/><Relationship Id="rId4" Type="http://schemas.openxmlformats.org/officeDocument/2006/relationships/oleObject" Target="../embeddings/oleObject17.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66.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57.png"/><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7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vmlDrawing" Target="../drawings/vmlDrawing7.vml"/><Relationship Id="rId6" Type="http://schemas.openxmlformats.org/officeDocument/2006/relationships/image" Target="../media/image58.emf"/><Relationship Id="rId5" Type="http://schemas.openxmlformats.org/officeDocument/2006/relationships/oleObject" Target="../embeddings/oleObject19.bin"/><Relationship Id="rId4" Type="http://schemas.openxmlformats.org/officeDocument/2006/relationships/image" Target="../media/image75.png"/></Relationships>
</file>

<file path=ppt/slides/_rels/slide36.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4" name="TextBox 3"/>
          <p:cNvSpPr txBox="1"/>
          <p:nvPr/>
        </p:nvSpPr>
        <p:spPr>
          <a:xfrm>
            <a:off x="1397286" y="1575371"/>
            <a:ext cx="9356332" cy="2171428"/>
          </a:xfrm>
          <a:prstGeom prst="rect">
            <a:avLst/>
          </a:prstGeom>
          <a:solidFill>
            <a:schemeClr val="accent4">
              <a:lumMod val="60000"/>
              <a:lumOff val="40000"/>
            </a:schemeClr>
          </a:solidFill>
        </p:spPr>
        <p:txBody>
          <a:bodyPr wrap="square" rtlCol="0">
            <a:spAutoFit/>
          </a:bodyPr>
          <a:lstStyle/>
          <a:p>
            <a:pPr algn="ctr" defTabSz="1219170">
              <a:lnSpc>
                <a:spcPct val="150000"/>
              </a:lnSpc>
              <a:buClr>
                <a:srgbClr val="000000"/>
              </a:buClr>
            </a:pPr>
            <a:r>
              <a:rPr lang="en-US" sz="4800" b="1" kern="0" dirty="0">
                <a:solidFill>
                  <a:schemeClr val="accent4">
                    <a:lumMod val="50000"/>
                  </a:schemeClr>
                </a:solidFill>
                <a:latin typeface="Arial"/>
                <a:cs typeface="Arial"/>
                <a:sym typeface="Arial"/>
              </a:rPr>
              <a:t>CHÀO MỪNG CÁC EM </a:t>
            </a:r>
          </a:p>
          <a:p>
            <a:pPr algn="ctr" defTabSz="1219170">
              <a:lnSpc>
                <a:spcPct val="150000"/>
              </a:lnSpc>
              <a:buClr>
                <a:srgbClr val="000000"/>
              </a:buClr>
            </a:pPr>
            <a:r>
              <a:rPr lang="en-US" sz="4800" b="1" kern="0" dirty="0">
                <a:solidFill>
                  <a:schemeClr val="accent4">
                    <a:lumMod val="50000"/>
                  </a:schemeClr>
                </a:solidFill>
                <a:latin typeface="Arial"/>
                <a:cs typeface="Arial"/>
                <a:sym typeface="Arial"/>
              </a:rPr>
              <a:t>ĐẾN VỚI TIẾT HỌC HÔM NAY!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1072" y="4588755"/>
            <a:ext cx="1975581" cy="181718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45384">
            <a:off x="8441332" y="4098229"/>
            <a:ext cx="1446339" cy="2279201"/>
          </a:xfrm>
          <a:prstGeom prst="rect">
            <a:avLst/>
          </a:prstGeom>
        </p:spPr>
      </p:pic>
    </p:spTree>
    <p:extLst>
      <p:ext uri="{BB962C8B-B14F-4D97-AF65-F5344CB8AC3E}">
        <p14:creationId xmlns:p14="http://schemas.microsoft.com/office/powerpoint/2010/main" val="94594088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2" name="Rectangle 1"/>
          <p:cNvSpPr/>
          <p:nvPr/>
        </p:nvSpPr>
        <p:spPr>
          <a:xfrm>
            <a:off x="857464" y="512276"/>
            <a:ext cx="4842553" cy="4893647"/>
          </a:xfrm>
          <a:prstGeom prst="rect">
            <a:avLst/>
          </a:prstGeom>
        </p:spPr>
        <p:txBody>
          <a:bodyPr wrap="square">
            <a:spAutoFit/>
          </a:bodyPr>
          <a:lstStyle/>
          <a:p>
            <a:pPr algn="just"/>
            <a:r>
              <a:rPr lang="nl-NL" sz="2400" dirty="0"/>
              <a:t>Chỉ số WHtR (Waist to Height Ratio) của một người trưởng thành, được tính bằng tỉ số giữa số đo vòng bụng và số đo chiều cao (cùng một đơn vị đo). Chỉ số này được coi là một công cụ đo lường sức khỏe hữu ích vì có thể dự báo được các nguy cơ thừa cân, béo phì, mắc bệnh tim mạch,.. Bảng bên cho biết nguy cơ thừa cân, béo phì của một người đàn ông trưởng thành dựa vào chỉ số WHtR.</a:t>
            </a:r>
            <a:endParaRPr lang="en-US"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3852" y="5295619"/>
            <a:ext cx="2100209" cy="2100209"/>
          </a:xfrm>
          <a:prstGeom prst="rect">
            <a:avLst/>
          </a:prstGeom>
        </p:spPr>
      </p:pic>
      <p:graphicFrame>
        <p:nvGraphicFramePr>
          <p:cNvPr id="3" name="Table 2">
            <a:extLst>
              <a:ext uri="{FF2B5EF4-FFF2-40B4-BE49-F238E27FC236}">
                <a16:creationId xmlns="" xmlns:a16="http://schemas.microsoft.com/office/drawing/2014/main" id="{143115D3-CFBE-4721-BE81-75B1D8CDCCE6}"/>
              </a:ext>
            </a:extLst>
          </p:cNvPr>
          <p:cNvGraphicFramePr>
            <a:graphicFrameLocks noGrp="1"/>
          </p:cNvGraphicFramePr>
          <p:nvPr>
            <p:extLst>
              <p:ext uri="{D42A27DB-BD31-4B8C-83A1-F6EECF244321}">
                <p14:modId xmlns:p14="http://schemas.microsoft.com/office/powerpoint/2010/main" val="1842532959"/>
              </p:ext>
            </p:extLst>
          </p:nvPr>
        </p:nvGraphicFramePr>
        <p:xfrm>
          <a:off x="6491983" y="512276"/>
          <a:ext cx="4842553" cy="5276178"/>
        </p:xfrm>
        <a:graphic>
          <a:graphicData uri="http://schemas.openxmlformats.org/drawingml/2006/table">
            <a:tbl>
              <a:tblPr firstRow="1" firstCol="1" bandRow="1">
                <a:tableStyleId>{5C22544A-7EE6-4342-B048-85BDC9FD1C3A}</a:tableStyleId>
              </a:tblPr>
              <a:tblGrid>
                <a:gridCol w="1544116">
                  <a:extLst>
                    <a:ext uri="{9D8B030D-6E8A-4147-A177-3AD203B41FA5}">
                      <a16:colId xmlns="" xmlns:a16="http://schemas.microsoft.com/office/drawing/2014/main" val="3347028252"/>
                    </a:ext>
                  </a:extLst>
                </a:gridCol>
                <a:gridCol w="3298437">
                  <a:extLst>
                    <a:ext uri="{9D8B030D-6E8A-4147-A177-3AD203B41FA5}">
                      <a16:colId xmlns="" xmlns:a16="http://schemas.microsoft.com/office/drawing/2014/main" val="3565198788"/>
                    </a:ext>
                  </a:extLst>
                </a:gridCol>
              </a:tblGrid>
              <a:tr h="924427">
                <a:tc>
                  <a:txBody>
                    <a:bodyPr/>
                    <a:lstStyle/>
                    <a:p>
                      <a:pPr marL="0" marR="0">
                        <a:spcBef>
                          <a:spcPts val="600"/>
                        </a:spcBef>
                        <a:spcAft>
                          <a:spcPts val="600"/>
                        </a:spcAft>
                      </a:pPr>
                      <a:r>
                        <a:rPr lang="nl-NL" sz="2400">
                          <a:solidFill>
                            <a:schemeClr val="tx2">
                              <a:lumMod val="25000"/>
                            </a:schemeClr>
                          </a:solidFill>
                          <a:effectLst/>
                        </a:rPr>
                        <a:t>Gầy</a:t>
                      </a:r>
                      <a:endParaRPr lang="en-US" sz="2400">
                        <a:solidFill>
                          <a:schemeClr val="tx2">
                            <a:lumMod val="2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nl-NL" sz="2400" dirty="0">
                          <a:solidFill>
                            <a:schemeClr val="tx2">
                              <a:lumMod val="25000"/>
                            </a:schemeClr>
                          </a:solidFill>
                          <a:effectLst/>
                        </a:rPr>
                        <a:t>Chỉ số WHtR nhỏ hơn hoặc bằng 0,42</a:t>
                      </a:r>
                      <a:endParaRPr lang="en-US" sz="2400" dirty="0">
                        <a:solidFill>
                          <a:schemeClr val="tx2">
                            <a:lumMod val="2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162455361"/>
                  </a:ext>
                </a:extLst>
              </a:tr>
              <a:tr h="924427">
                <a:tc>
                  <a:txBody>
                    <a:bodyPr/>
                    <a:lstStyle/>
                    <a:p>
                      <a:pPr marL="0" marR="0">
                        <a:spcBef>
                          <a:spcPts val="600"/>
                        </a:spcBef>
                        <a:spcAft>
                          <a:spcPts val="600"/>
                        </a:spcAft>
                      </a:pPr>
                      <a:r>
                        <a:rPr lang="nl-NL" sz="2400">
                          <a:solidFill>
                            <a:schemeClr val="tx2">
                              <a:lumMod val="25000"/>
                            </a:schemeClr>
                          </a:solidFill>
                          <a:effectLst/>
                        </a:rPr>
                        <a:t>Tốt</a:t>
                      </a:r>
                      <a:endParaRPr lang="en-US" sz="2400">
                        <a:solidFill>
                          <a:schemeClr val="tx2">
                            <a:lumMod val="2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nl-NL" sz="2400">
                          <a:effectLst/>
                        </a:rPr>
                        <a:t>Chỉ số WHtR lớn hơn 0,42 và nhỏ hơn hoặc bằng 0,52</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001837889"/>
                  </a:ext>
                </a:extLst>
              </a:tr>
              <a:tr h="924427">
                <a:tc>
                  <a:txBody>
                    <a:bodyPr/>
                    <a:lstStyle/>
                    <a:p>
                      <a:pPr marL="0" marR="0">
                        <a:spcBef>
                          <a:spcPts val="600"/>
                        </a:spcBef>
                        <a:spcAft>
                          <a:spcPts val="600"/>
                        </a:spcAft>
                      </a:pPr>
                      <a:r>
                        <a:rPr lang="nl-NL" sz="2400">
                          <a:solidFill>
                            <a:schemeClr val="tx2">
                              <a:lumMod val="25000"/>
                            </a:schemeClr>
                          </a:solidFill>
                          <a:effectLst/>
                        </a:rPr>
                        <a:t>Hơi béo</a:t>
                      </a:r>
                      <a:endParaRPr lang="en-US" sz="2400">
                        <a:solidFill>
                          <a:schemeClr val="tx2">
                            <a:lumMod val="2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nl-NL" sz="2400" dirty="0">
                          <a:effectLst/>
                        </a:rPr>
                        <a:t>Chỉ số WHtR lớn hơn 0,52 và nhỏ hơn hoặc bằng 0,57</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660193850"/>
                  </a:ext>
                </a:extLst>
              </a:tr>
              <a:tr h="1425671">
                <a:tc>
                  <a:txBody>
                    <a:bodyPr/>
                    <a:lstStyle/>
                    <a:p>
                      <a:pPr marL="0" marR="0">
                        <a:spcBef>
                          <a:spcPts val="600"/>
                        </a:spcBef>
                        <a:spcAft>
                          <a:spcPts val="600"/>
                        </a:spcAft>
                      </a:pPr>
                      <a:r>
                        <a:rPr lang="nl-NL" sz="2400">
                          <a:solidFill>
                            <a:schemeClr val="tx2">
                              <a:lumMod val="25000"/>
                            </a:schemeClr>
                          </a:solidFill>
                          <a:effectLst/>
                        </a:rPr>
                        <a:t>Thừa cân</a:t>
                      </a:r>
                      <a:endParaRPr lang="en-US" sz="2400">
                        <a:solidFill>
                          <a:schemeClr val="tx2">
                            <a:lumMod val="2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nl-NL" sz="2400">
                          <a:effectLst/>
                        </a:rPr>
                        <a:t>Chỉ số WHtR lớn hơn 0,57 và nhỏ hơn hoặc bằng 0,63</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198206878"/>
                  </a:ext>
                </a:extLst>
              </a:tr>
              <a:tr h="694696">
                <a:tc>
                  <a:txBody>
                    <a:bodyPr/>
                    <a:lstStyle/>
                    <a:p>
                      <a:pPr marL="0" marR="0">
                        <a:spcBef>
                          <a:spcPts val="600"/>
                        </a:spcBef>
                        <a:spcAft>
                          <a:spcPts val="600"/>
                        </a:spcAft>
                      </a:pPr>
                      <a:r>
                        <a:rPr lang="nl-NL" sz="2400" dirty="0">
                          <a:solidFill>
                            <a:schemeClr val="tx2">
                              <a:lumMod val="25000"/>
                            </a:schemeClr>
                          </a:solidFill>
                          <a:effectLst/>
                        </a:rPr>
                        <a:t>Béo phì</a:t>
                      </a:r>
                      <a:endParaRPr lang="en-US" sz="2400" dirty="0">
                        <a:solidFill>
                          <a:schemeClr val="tx2">
                            <a:lumMod val="2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600"/>
                        </a:spcBef>
                        <a:spcAft>
                          <a:spcPts val="600"/>
                        </a:spcAft>
                      </a:pPr>
                      <a:r>
                        <a:rPr lang="nl-NL" sz="2400" dirty="0">
                          <a:effectLst/>
                        </a:rPr>
                        <a:t>Chỉ số WHtR lớn hơn 0,63</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572384148"/>
                  </a:ext>
                </a:extLst>
              </a:tr>
            </a:tbl>
          </a:graphicData>
        </a:graphic>
      </p:graphicFrame>
    </p:spTree>
    <p:extLst>
      <p:ext uri="{BB962C8B-B14F-4D97-AF65-F5344CB8AC3E}">
        <p14:creationId xmlns:p14="http://schemas.microsoft.com/office/powerpoint/2010/main" val="4139307346"/>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9675" y="804384"/>
            <a:ext cx="1113459" cy="1113459"/>
          </a:xfrm>
          <a:prstGeom prst="rect">
            <a:avLst/>
          </a:prstGeom>
        </p:spPr>
      </p:pic>
      <p:sp>
        <p:nvSpPr>
          <p:cNvPr id="2" name="Rectangle 1"/>
          <p:cNvSpPr/>
          <p:nvPr/>
        </p:nvSpPr>
        <p:spPr>
          <a:xfrm>
            <a:off x="857464" y="512276"/>
            <a:ext cx="4842553" cy="830997"/>
          </a:xfrm>
          <a:prstGeom prst="rect">
            <a:avLst/>
          </a:prstGeom>
        </p:spPr>
        <p:txBody>
          <a:bodyPr wrap="square">
            <a:spAutoFit/>
          </a:bodyPr>
          <a:lstStyle/>
          <a:p>
            <a:pPr algn="just"/>
            <a:r>
              <a:rPr lang="nl-NL" sz="2400" dirty="0"/>
              <a:t>Ông An cao 180 cm, vòng bụng 108 cm.</a:t>
            </a:r>
            <a:endParaRPr lang="en-US" sz="2400"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3852" y="5295619"/>
            <a:ext cx="2100209" cy="2100209"/>
          </a:xfrm>
          <a:prstGeom prst="rect">
            <a:avLst/>
          </a:prstGeom>
        </p:spPr>
      </p:pic>
      <p:sp>
        <p:nvSpPr>
          <p:cNvPr id="5" name="Cloud 4"/>
          <p:cNvSpPr/>
          <p:nvPr/>
        </p:nvSpPr>
        <p:spPr>
          <a:xfrm>
            <a:off x="6520665" y="1892148"/>
            <a:ext cx="4972692" cy="3493213"/>
          </a:xfrm>
          <a:prstGeom prst="cloud">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TextBox 5"/>
          <p:cNvSpPr txBox="1"/>
          <p:nvPr/>
        </p:nvSpPr>
        <p:spPr>
          <a:xfrm>
            <a:off x="6986427" y="2469204"/>
            <a:ext cx="4041168" cy="1815882"/>
          </a:xfrm>
          <a:prstGeom prst="rect">
            <a:avLst/>
          </a:prstGeom>
          <a:noFill/>
        </p:spPr>
        <p:txBody>
          <a:bodyPr wrap="square" rtlCol="0">
            <a:spAutoFit/>
          </a:bodyPr>
          <a:lstStyle/>
          <a:p>
            <a:pPr algn="just"/>
            <a:r>
              <a:rPr lang="nl-NL" sz="2800" i="1" dirty="0"/>
              <a:t>Theo em nếu tính theo chỉ số WHtR, sức khỏe của ông An hay ông Chung tốt hơn?</a:t>
            </a:r>
            <a:endParaRPr lang="en-US" sz="2800" dirty="0"/>
          </a:p>
        </p:txBody>
      </p:sp>
      <p:sp>
        <p:nvSpPr>
          <p:cNvPr id="7" name="Rectangle 6">
            <a:extLst>
              <a:ext uri="{FF2B5EF4-FFF2-40B4-BE49-F238E27FC236}">
                <a16:creationId xmlns="" xmlns:a16="http://schemas.microsoft.com/office/drawing/2014/main" id="{9D40FBA4-3D44-4B74-80F5-43A21F70AAC1}"/>
              </a:ext>
            </a:extLst>
          </p:cNvPr>
          <p:cNvSpPr/>
          <p:nvPr/>
        </p:nvSpPr>
        <p:spPr>
          <a:xfrm>
            <a:off x="857464" y="1502344"/>
            <a:ext cx="4842553" cy="830997"/>
          </a:xfrm>
          <a:prstGeom prst="rect">
            <a:avLst/>
          </a:prstGeom>
        </p:spPr>
        <p:txBody>
          <a:bodyPr wrap="square">
            <a:spAutoFit/>
          </a:bodyPr>
          <a:lstStyle/>
          <a:p>
            <a:pPr algn="just"/>
            <a:r>
              <a:rPr lang="nl-NL" sz="2400" dirty="0"/>
              <a:t>Ông Chung cao 160 cm, vòng bụng 70 cm.</a:t>
            </a:r>
            <a:endParaRPr lang="en-US" sz="2400" dirty="0"/>
          </a:p>
        </p:txBody>
      </p:sp>
      <p:pic>
        <p:nvPicPr>
          <p:cNvPr id="3" name="Picture 2">
            <a:extLst>
              <a:ext uri="{FF2B5EF4-FFF2-40B4-BE49-F238E27FC236}">
                <a16:creationId xmlns="" xmlns:a16="http://schemas.microsoft.com/office/drawing/2014/main" id="{F4EDA178-EDB6-4887-8229-34B3CC8C5D8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65118" y="2625905"/>
            <a:ext cx="2238838" cy="2369892"/>
          </a:xfrm>
          <a:prstGeom prst="rect">
            <a:avLst/>
          </a:prstGeom>
        </p:spPr>
      </p:pic>
      <p:pic>
        <p:nvPicPr>
          <p:cNvPr id="8" name="Picture 7">
            <a:extLst>
              <a:ext uri="{FF2B5EF4-FFF2-40B4-BE49-F238E27FC236}">
                <a16:creationId xmlns="" xmlns:a16="http://schemas.microsoft.com/office/drawing/2014/main" id="{B5B1AB23-738E-4DD2-8189-C592D7953E96}"/>
              </a:ext>
            </a:extLst>
          </p:cNvPr>
          <p:cNvPicPr>
            <a:picLocks noChangeAspect="1"/>
          </p:cNvPicPr>
          <p:nvPr/>
        </p:nvPicPr>
        <p:blipFill>
          <a:blip r:embed="rId6"/>
          <a:stretch>
            <a:fillRect/>
          </a:stretch>
        </p:blipFill>
        <p:spPr>
          <a:xfrm>
            <a:off x="3173372" y="2795305"/>
            <a:ext cx="2194895" cy="2226102"/>
          </a:xfrm>
          <a:prstGeom prst="rect">
            <a:avLst/>
          </a:prstGeom>
        </p:spPr>
      </p:pic>
    </p:spTree>
    <p:extLst>
      <p:ext uri="{BB962C8B-B14F-4D97-AF65-F5344CB8AC3E}">
        <p14:creationId xmlns:p14="http://schemas.microsoft.com/office/powerpoint/2010/main" val="2881276332"/>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strVal val="#ppt_h"/>
                                          </p:val>
                                        </p:tav>
                                        <p:tav tm="100000">
                                          <p:val>
                                            <p:strVal val="#ppt_h"/>
                                          </p:val>
                                        </p:tav>
                                      </p:tavLst>
                                    </p:anim>
                                  </p:childTnLst>
                                </p:cTn>
                              </p:par>
                            </p:childTnLst>
                          </p:cTn>
                        </p:par>
                        <p:par>
                          <p:cTn id="24" fill="hold">
                            <p:stCondLst>
                              <p:cond delay="500"/>
                            </p:stCondLst>
                            <p:childTnLst>
                              <p:par>
                                <p:cTn id="25" presetID="14" presetClass="entr" presetSubtype="1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750"/>
                                        <p:tgtEl>
                                          <p:spTgt spid="18"/>
                                        </p:tgtEl>
                                      </p:cBhvr>
                                    </p:animEffect>
                                    <p:anim calcmode="lin" valueType="num">
                                      <p:cBhvr>
                                        <p:cTn id="33" dur="750" fill="hold"/>
                                        <p:tgtEl>
                                          <p:spTgt spid="18"/>
                                        </p:tgtEl>
                                        <p:attrNameLst>
                                          <p:attrName>ppt_x</p:attrName>
                                        </p:attrNameLst>
                                      </p:cBhvr>
                                      <p:tavLst>
                                        <p:tav tm="0">
                                          <p:val>
                                            <p:strVal val="#ppt_x"/>
                                          </p:val>
                                        </p:tav>
                                        <p:tav tm="100000">
                                          <p:val>
                                            <p:strVal val="#ppt_x"/>
                                          </p:val>
                                        </p:tav>
                                      </p:tavLst>
                                    </p:anim>
                                    <p:anim calcmode="lin" valueType="num">
                                      <p:cBhvr>
                                        <p:cTn id="34" dur="75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750"/>
                                        <p:tgtEl>
                                          <p:spTgt spid="5"/>
                                        </p:tgtEl>
                                      </p:cBhvr>
                                    </p:animEffect>
                                    <p:anim calcmode="lin" valueType="num">
                                      <p:cBhvr>
                                        <p:cTn id="38" dur="750" fill="hold"/>
                                        <p:tgtEl>
                                          <p:spTgt spid="5"/>
                                        </p:tgtEl>
                                        <p:attrNameLst>
                                          <p:attrName>ppt_x</p:attrName>
                                        </p:attrNameLst>
                                      </p:cBhvr>
                                      <p:tavLst>
                                        <p:tav tm="0">
                                          <p:val>
                                            <p:strVal val="#ppt_x"/>
                                          </p:val>
                                        </p:tav>
                                        <p:tav tm="100000">
                                          <p:val>
                                            <p:strVal val="#ppt_x"/>
                                          </p:val>
                                        </p:tav>
                                      </p:tavLst>
                                    </p:anim>
                                    <p:anim calcmode="lin" valueType="num">
                                      <p:cBhvr>
                                        <p:cTn id="39" dur="75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750"/>
                                        <p:tgtEl>
                                          <p:spTgt spid="6"/>
                                        </p:tgtEl>
                                      </p:cBhvr>
                                    </p:animEffect>
                                    <p:anim calcmode="lin" valueType="num">
                                      <p:cBhvr>
                                        <p:cTn id="43" dur="750" fill="hold"/>
                                        <p:tgtEl>
                                          <p:spTgt spid="6"/>
                                        </p:tgtEl>
                                        <p:attrNameLst>
                                          <p:attrName>ppt_x</p:attrName>
                                        </p:attrNameLst>
                                      </p:cBhvr>
                                      <p:tavLst>
                                        <p:tav tm="0">
                                          <p:val>
                                            <p:strVal val="#ppt_x"/>
                                          </p:val>
                                        </p:tav>
                                        <p:tav tm="100000">
                                          <p:val>
                                            <p:strVal val="#ppt_x"/>
                                          </p:val>
                                        </p:tav>
                                      </p:tavLst>
                                    </p:anim>
                                    <p:anim calcmode="lin" valueType="num">
                                      <p:cBhvr>
                                        <p:cTn id="44"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grpSp>
        <p:nvGrpSpPr>
          <p:cNvPr id="780" name="Google Shape;780;p32"/>
          <p:cNvGrpSpPr/>
          <p:nvPr/>
        </p:nvGrpSpPr>
        <p:grpSpPr>
          <a:xfrm rot="-523570">
            <a:off x="383743" y="-4067881"/>
            <a:ext cx="6348995" cy="6789321"/>
            <a:chOff x="7567300" y="1541100"/>
            <a:chExt cx="3167100" cy="3386750"/>
          </a:xfrm>
        </p:grpSpPr>
        <p:sp>
          <p:nvSpPr>
            <p:cNvPr id="781" name="Google Shape;781;p32"/>
            <p:cNvSpPr/>
            <p:nvPr/>
          </p:nvSpPr>
          <p:spPr>
            <a:xfrm>
              <a:off x="7597075" y="1552100"/>
              <a:ext cx="3137325"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2" name="Google Shape;782;p32"/>
            <p:cNvSpPr/>
            <p:nvPr/>
          </p:nvSpPr>
          <p:spPr>
            <a:xfrm>
              <a:off x="7567300" y="1541100"/>
              <a:ext cx="3137325"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3" name="Google Shape;783;p32"/>
            <p:cNvSpPr/>
            <p:nvPr/>
          </p:nvSpPr>
          <p:spPr>
            <a:xfrm>
              <a:off x="8025700" y="19090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4" name="Google Shape;784;p32"/>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5" name="Google Shape;785;p32"/>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6" name="Google Shape;786;p32"/>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7" name="Google Shape;787;p32"/>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8" name="Google Shape;788;p32"/>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9" name="Google Shape;789;p32"/>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0" name="Google Shape;790;p32"/>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1" name="Google Shape;791;p32"/>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2" name="Google Shape;792;p32"/>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3" name="Google Shape;793;p32"/>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4" name="Google Shape;794;p32"/>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5" name="Google Shape;795;p32"/>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6" name="Google Shape;796;p32"/>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7" name="Google Shape;797;p32"/>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8" name="Google Shape;798;p32"/>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9" name="Google Shape;799;p32"/>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00" name="Google Shape;800;p32"/>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801" name="Google Shape;801;p32"/>
          <p:cNvGrpSpPr/>
          <p:nvPr/>
        </p:nvGrpSpPr>
        <p:grpSpPr>
          <a:xfrm rot="728172">
            <a:off x="-330559" y="4404131"/>
            <a:ext cx="2379035" cy="2378468"/>
            <a:chOff x="5448300" y="1526500"/>
            <a:chExt cx="1154925" cy="1154650"/>
          </a:xfrm>
        </p:grpSpPr>
        <p:sp>
          <p:nvSpPr>
            <p:cNvPr id="802" name="Google Shape;802;p32"/>
            <p:cNvSpPr/>
            <p:nvPr/>
          </p:nvSpPr>
          <p:spPr>
            <a:xfrm>
              <a:off x="5466750" y="1544975"/>
              <a:ext cx="1136475" cy="1136175"/>
            </a:xfrm>
            <a:custGeom>
              <a:avLst/>
              <a:gdLst/>
              <a:ahLst/>
              <a:cxnLst/>
              <a:rect l="l" t="t" r="r" b="b"/>
              <a:pathLst>
                <a:path w="45459" h="45447" extrusionOk="0">
                  <a:moveTo>
                    <a:pt x="4132" y="11370"/>
                  </a:moveTo>
                  <a:cubicBezTo>
                    <a:pt x="4882" y="11370"/>
                    <a:pt x="5501" y="11990"/>
                    <a:pt x="5501" y="12740"/>
                  </a:cubicBezTo>
                  <a:cubicBezTo>
                    <a:pt x="5501" y="13502"/>
                    <a:pt x="4882" y="14109"/>
                    <a:pt x="4132" y="14109"/>
                  </a:cubicBezTo>
                  <a:cubicBezTo>
                    <a:pt x="3370" y="14109"/>
                    <a:pt x="2762" y="13502"/>
                    <a:pt x="2762" y="12740"/>
                  </a:cubicBezTo>
                  <a:cubicBezTo>
                    <a:pt x="2762" y="11990"/>
                    <a:pt x="3370" y="11370"/>
                    <a:pt x="4132" y="11370"/>
                  </a:cubicBezTo>
                  <a:close/>
                  <a:moveTo>
                    <a:pt x="3334" y="29563"/>
                  </a:moveTo>
                  <a:cubicBezTo>
                    <a:pt x="4084" y="29563"/>
                    <a:pt x="4703" y="30170"/>
                    <a:pt x="4703" y="30932"/>
                  </a:cubicBezTo>
                  <a:cubicBezTo>
                    <a:pt x="4703" y="31694"/>
                    <a:pt x="4096" y="32302"/>
                    <a:pt x="3334" y="32302"/>
                  </a:cubicBezTo>
                  <a:cubicBezTo>
                    <a:pt x="2584" y="32302"/>
                    <a:pt x="1965" y="31694"/>
                    <a:pt x="1965" y="30932"/>
                  </a:cubicBezTo>
                  <a:cubicBezTo>
                    <a:pt x="1965" y="30170"/>
                    <a:pt x="2584" y="29563"/>
                    <a:pt x="3334" y="29563"/>
                  </a:cubicBezTo>
                  <a:close/>
                  <a:moveTo>
                    <a:pt x="1893" y="0"/>
                  </a:moveTo>
                  <a:lnTo>
                    <a:pt x="0" y="43565"/>
                  </a:lnTo>
                  <a:lnTo>
                    <a:pt x="43565" y="45446"/>
                  </a:lnTo>
                  <a:lnTo>
                    <a:pt x="45458" y="1893"/>
                  </a:lnTo>
                  <a:lnTo>
                    <a:pt x="1893" y="0"/>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03" name="Google Shape;803;p32"/>
            <p:cNvSpPr/>
            <p:nvPr/>
          </p:nvSpPr>
          <p:spPr>
            <a:xfrm>
              <a:off x="5448300" y="1526500"/>
              <a:ext cx="1136175" cy="1135875"/>
            </a:xfrm>
            <a:custGeom>
              <a:avLst/>
              <a:gdLst/>
              <a:ahLst/>
              <a:cxnLst/>
              <a:rect l="l" t="t" r="r" b="b"/>
              <a:pathLst>
                <a:path w="45447" h="45435" extrusionOk="0">
                  <a:moveTo>
                    <a:pt x="4120" y="11371"/>
                  </a:moveTo>
                  <a:cubicBezTo>
                    <a:pt x="4882" y="11371"/>
                    <a:pt x="5489" y="11978"/>
                    <a:pt x="5489" y="12740"/>
                  </a:cubicBezTo>
                  <a:cubicBezTo>
                    <a:pt x="5489" y="13502"/>
                    <a:pt x="4882" y="14110"/>
                    <a:pt x="4120" y="14110"/>
                  </a:cubicBezTo>
                  <a:cubicBezTo>
                    <a:pt x="3358" y="14110"/>
                    <a:pt x="2750" y="13491"/>
                    <a:pt x="2750" y="12740"/>
                  </a:cubicBezTo>
                  <a:cubicBezTo>
                    <a:pt x="2750" y="11978"/>
                    <a:pt x="3358" y="11371"/>
                    <a:pt x="4120" y="11371"/>
                  </a:cubicBezTo>
                  <a:close/>
                  <a:moveTo>
                    <a:pt x="3334" y="29552"/>
                  </a:moveTo>
                  <a:cubicBezTo>
                    <a:pt x="4072" y="29552"/>
                    <a:pt x="4703" y="30171"/>
                    <a:pt x="4703" y="30921"/>
                  </a:cubicBezTo>
                  <a:cubicBezTo>
                    <a:pt x="4703" y="31683"/>
                    <a:pt x="4096" y="32291"/>
                    <a:pt x="3334" y="32291"/>
                  </a:cubicBezTo>
                  <a:cubicBezTo>
                    <a:pt x="2572" y="32291"/>
                    <a:pt x="1965" y="31683"/>
                    <a:pt x="1965" y="30921"/>
                  </a:cubicBezTo>
                  <a:cubicBezTo>
                    <a:pt x="1965" y="30171"/>
                    <a:pt x="2572" y="29552"/>
                    <a:pt x="3334" y="29552"/>
                  </a:cubicBezTo>
                  <a:close/>
                  <a:moveTo>
                    <a:pt x="1893" y="1"/>
                  </a:moveTo>
                  <a:lnTo>
                    <a:pt x="0" y="43566"/>
                  </a:lnTo>
                  <a:lnTo>
                    <a:pt x="43565" y="45435"/>
                  </a:lnTo>
                  <a:lnTo>
                    <a:pt x="45446" y="1882"/>
                  </a:lnTo>
                  <a:lnTo>
                    <a:pt x="1893" y="1"/>
                  </a:ln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04" name="Google Shape;804;p32"/>
            <p:cNvSpPr/>
            <p:nvPr/>
          </p:nvSpPr>
          <p:spPr>
            <a:xfrm>
              <a:off x="5448300" y="1526800"/>
              <a:ext cx="185750" cy="1094800"/>
            </a:xfrm>
            <a:custGeom>
              <a:avLst/>
              <a:gdLst/>
              <a:ahLst/>
              <a:cxnLst/>
              <a:rect l="l" t="t" r="r" b="b"/>
              <a:pathLst>
                <a:path w="7430" h="43792" extrusionOk="0">
                  <a:moveTo>
                    <a:pt x="4120" y="11359"/>
                  </a:moveTo>
                  <a:cubicBezTo>
                    <a:pt x="4882" y="11359"/>
                    <a:pt x="5489" y="11966"/>
                    <a:pt x="5489" y="12728"/>
                  </a:cubicBezTo>
                  <a:cubicBezTo>
                    <a:pt x="5489" y="13490"/>
                    <a:pt x="4882" y="14098"/>
                    <a:pt x="4120" y="14098"/>
                  </a:cubicBezTo>
                  <a:cubicBezTo>
                    <a:pt x="3358" y="14098"/>
                    <a:pt x="2750" y="13479"/>
                    <a:pt x="2750" y="12728"/>
                  </a:cubicBezTo>
                  <a:cubicBezTo>
                    <a:pt x="2750" y="11966"/>
                    <a:pt x="3358" y="11359"/>
                    <a:pt x="4120" y="11359"/>
                  </a:cubicBezTo>
                  <a:close/>
                  <a:moveTo>
                    <a:pt x="3334" y="29540"/>
                  </a:moveTo>
                  <a:cubicBezTo>
                    <a:pt x="4072" y="29540"/>
                    <a:pt x="4703" y="30159"/>
                    <a:pt x="4703" y="30909"/>
                  </a:cubicBezTo>
                  <a:cubicBezTo>
                    <a:pt x="4703" y="31671"/>
                    <a:pt x="4096" y="32279"/>
                    <a:pt x="3334" y="32279"/>
                  </a:cubicBezTo>
                  <a:cubicBezTo>
                    <a:pt x="2572" y="32279"/>
                    <a:pt x="1965" y="31671"/>
                    <a:pt x="1965" y="30909"/>
                  </a:cubicBezTo>
                  <a:cubicBezTo>
                    <a:pt x="1965" y="30159"/>
                    <a:pt x="2572" y="29540"/>
                    <a:pt x="3334" y="29540"/>
                  </a:cubicBezTo>
                  <a:close/>
                  <a:moveTo>
                    <a:pt x="1893" y="1"/>
                  </a:moveTo>
                  <a:lnTo>
                    <a:pt x="0" y="43554"/>
                  </a:lnTo>
                  <a:lnTo>
                    <a:pt x="5536" y="43792"/>
                  </a:lnTo>
                  <a:lnTo>
                    <a:pt x="7430" y="239"/>
                  </a:lnTo>
                  <a:lnTo>
                    <a:pt x="1893" y="1"/>
                  </a:lnTo>
                  <a:close/>
                </a:path>
              </a:pathLst>
            </a:custGeom>
            <a:solidFill>
              <a:srgbClr val="AD91B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805" name="Google Shape;805;p32"/>
          <p:cNvGrpSpPr/>
          <p:nvPr/>
        </p:nvGrpSpPr>
        <p:grpSpPr>
          <a:xfrm rot="624426">
            <a:off x="7026120" y="1901395"/>
            <a:ext cx="6349125" cy="6789460"/>
            <a:chOff x="7567300" y="1541100"/>
            <a:chExt cx="3167100" cy="3386750"/>
          </a:xfrm>
        </p:grpSpPr>
        <p:sp>
          <p:nvSpPr>
            <p:cNvPr id="806" name="Google Shape;806;p32"/>
            <p:cNvSpPr/>
            <p:nvPr/>
          </p:nvSpPr>
          <p:spPr>
            <a:xfrm>
              <a:off x="7597075" y="1552100"/>
              <a:ext cx="3137325"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07" name="Google Shape;807;p32"/>
            <p:cNvSpPr/>
            <p:nvPr/>
          </p:nvSpPr>
          <p:spPr>
            <a:xfrm>
              <a:off x="7567300" y="1541100"/>
              <a:ext cx="3137325"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08" name="Google Shape;808;p32"/>
            <p:cNvSpPr/>
            <p:nvPr/>
          </p:nvSpPr>
          <p:spPr>
            <a:xfrm>
              <a:off x="8025700" y="19090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09" name="Google Shape;809;p32"/>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0" name="Google Shape;810;p32"/>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1" name="Google Shape;811;p32"/>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2" name="Google Shape;812;p32"/>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3" name="Google Shape;813;p32"/>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4" name="Google Shape;814;p32"/>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5" name="Google Shape;815;p32"/>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6" name="Google Shape;816;p32"/>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7" name="Google Shape;817;p32"/>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8" name="Google Shape;818;p32"/>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19" name="Google Shape;819;p32"/>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0" name="Google Shape;820;p32"/>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1" name="Google Shape;821;p32"/>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2" name="Google Shape;822;p32"/>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3" name="Google Shape;823;p32"/>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4" name="Google Shape;824;p32"/>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5" name="Google Shape;825;p32"/>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DBD8C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826" name="Google Shape;826;p32"/>
          <p:cNvGrpSpPr/>
          <p:nvPr/>
        </p:nvGrpSpPr>
        <p:grpSpPr>
          <a:xfrm>
            <a:off x="1993258" y="361460"/>
            <a:ext cx="8293029" cy="7705339"/>
            <a:chOff x="1732250" y="435101"/>
            <a:chExt cx="5053990" cy="5779004"/>
          </a:xfrm>
        </p:grpSpPr>
        <p:sp>
          <p:nvSpPr>
            <p:cNvPr id="827" name="Google Shape;827;p32"/>
            <p:cNvSpPr/>
            <p:nvPr/>
          </p:nvSpPr>
          <p:spPr>
            <a:xfrm>
              <a:off x="2124240" y="542605"/>
              <a:ext cx="4662000" cy="5671500"/>
            </a:xfrm>
            <a:prstGeom prst="roundRect">
              <a:avLst>
                <a:gd name="adj" fmla="val 1372"/>
              </a:avLst>
            </a:pr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8" name="Google Shape;828;p32"/>
            <p:cNvSpPr/>
            <p:nvPr/>
          </p:nvSpPr>
          <p:spPr>
            <a:xfrm>
              <a:off x="2008462" y="435101"/>
              <a:ext cx="4662000" cy="5671500"/>
            </a:xfrm>
            <a:prstGeom prst="roundRect">
              <a:avLst>
                <a:gd name="adj" fmla="val 1372"/>
              </a:avLst>
            </a:pr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29" name="Google Shape;829;p32"/>
            <p:cNvSpPr/>
            <p:nvPr/>
          </p:nvSpPr>
          <p:spPr>
            <a:xfrm>
              <a:off x="2258861" y="940350"/>
              <a:ext cx="266210" cy="266210"/>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0" name="Google Shape;830;p32"/>
            <p:cNvSpPr/>
            <p:nvPr/>
          </p:nvSpPr>
          <p:spPr>
            <a:xfrm>
              <a:off x="2258861" y="1747713"/>
              <a:ext cx="266210" cy="266734"/>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1" name="Google Shape;831;p32"/>
            <p:cNvSpPr/>
            <p:nvPr/>
          </p:nvSpPr>
          <p:spPr>
            <a:xfrm>
              <a:off x="2258861" y="2627818"/>
              <a:ext cx="266210" cy="266734"/>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2" name="Google Shape;832;p32"/>
            <p:cNvSpPr/>
            <p:nvPr/>
          </p:nvSpPr>
          <p:spPr>
            <a:xfrm>
              <a:off x="2258861" y="3505348"/>
              <a:ext cx="266210" cy="266210"/>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3" name="Google Shape;833;p32"/>
            <p:cNvSpPr/>
            <p:nvPr/>
          </p:nvSpPr>
          <p:spPr>
            <a:xfrm>
              <a:off x="2258861" y="4389077"/>
              <a:ext cx="266210" cy="266210"/>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4" name="Google Shape;834;p32"/>
            <p:cNvSpPr/>
            <p:nvPr/>
          </p:nvSpPr>
          <p:spPr>
            <a:xfrm>
              <a:off x="2258861" y="5334720"/>
              <a:ext cx="266210" cy="266734"/>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5" name="Google Shape;835;p32"/>
            <p:cNvSpPr/>
            <p:nvPr/>
          </p:nvSpPr>
          <p:spPr>
            <a:xfrm>
              <a:off x="1732250" y="1000167"/>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6" name="Google Shape;836;p32"/>
            <p:cNvSpPr/>
            <p:nvPr/>
          </p:nvSpPr>
          <p:spPr>
            <a:xfrm>
              <a:off x="1732250" y="1808535"/>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7" name="Google Shape;837;p32"/>
            <p:cNvSpPr/>
            <p:nvPr/>
          </p:nvSpPr>
          <p:spPr>
            <a:xfrm>
              <a:off x="1732250" y="2689164"/>
              <a:ext cx="688863" cy="144043"/>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8" name="Google Shape;838;p32"/>
            <p:cNvSpPr/>
            <p:nvPr/>
          </p:nvSpPr>
          <p:spPr>
            <a:xfrm>
              <a:off x="1732250" y="3566170"/>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39" name="Google Shape;839;p32"/>
            <p:cNvSpPr/>
            <p:nvPr/>
          </p:nvSpPr>
          <p:spPr>
            <a:xfrm>
              <a:off x="1732250" y="4449375"/>
              <a:ext cx="688863" cy="144043"/>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40" name="Google Shape;840;p32"/>
            <p:cNvSpPr/>
            <p:nvPr/>
          </p:nvSpPr>
          <p:spPr>
            <a:xfrm>
              <a:off x="1732250" y="5395541"/>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842" name="Google Shape;842;p32"/>
          <p:cNvSpPr/>
          <p:nvPr/>
        </p:nvSpPr>
        <p:spPr>
          <a:xfrm>
            <a:off x="3393825" y="1127597"/>
            <a:ext cx="6164492" cy="4691567"/>
          </a:xfrm>
          <a:custGeom>
            <a:avLst/>
            <a:gdLst/>
            <a:ahLst/>
            <a:cxnLst/>
            <a:rect l="l" t="t" r="r" b="b"/>
            <a:pathLst>
              <a:path w="72713" h="41029" extrusionOk="0">
                <a:moveTo>
                  <a:pt x="3478" y="0"/>
                </a:moveTo>
                <a:lnTo>
                  <a:pt x="1251" y="905"/>
                </a:lnTo>
                <a:lnTo>
                  <a:pt x="1" y="417"/>
                </a:lnTo>
                <a:lnTo>
                  <a:pt x="1" y="39433"/>
                </a:lnTo>
                <a:lnTo>
                  <a:pt x="1" y="40207"/>
                </a:lnTo>
                <a:lnTo>
                  <a:pt x="215" y="40124"/>
                </a:lnTo>
                <a:lnTo>
                  <a:pt x="2442" y="41029"/>
                </a:lnTo>
                <a:lnTo>
                  <a:pt x="4668" y="40124"/>
                </a:lnTo>
                <a:lnTo>
                  <a:pt x="6895" y="41029"/>
                </a:lnTo>
                <a:lnTo>
                  <a:pt x="9121" y="40124"/>
                </a:lnTo>
                <a:lnTo>
                  <a:pt x="11348" y="41029"/>
                </a:lnTo>
                <a:lnTo>
                  <a:pt x="13574" y="40124"/>
                </a:lnTo>
                <a:lnTo>
                  <a:pt x="15801" y="41029"/>
                </a:lnTo>
                <a:lnTo>
                  <a:pt x="18027" y="40124"/>
                </a:lnTo>
                <a:lnTo>
                  <a:pt x="20253" y="41029"/>
                </a:lnTo>
                <a:lnTo>
                  <a:pt x="22480" y="40124"/>
                </a:lnTo>
                <a:lnTo>
                  <a:pt x="24706" y="41029"/>
                </a:lnTo>
                <a:lnTo>
                  <a:pt x="26933" y="40124"/>
                </a:lnTo>
                <a:lnTo>
                  <a:pt x="29159" y="41029"/>
                </a:lnTo>
                <a:lnTo>
                  <a:pt x="31386" y="40124"/>
                </a:lnTo>
                <a:lnTo>
                  <a:pt x="33612" y="41029"/>
                </a:lnTo>
                <a:lnTo>
                  <a:pt x="35851" y="40124"/>
                </a:lnTo>
                <a:lnTo>
                  <a:pt x="38077" y="41029"/>
                </a:lnTo>
                <a:lnTo>
                  <a:pt x="40304" y="40124"/>
                </a:lnTo>
                <a:lnTo>
                  <a:pt x="42530" y="41029"/>
                </a:lnTo>
                <a:lnTo>
                  <a:pt x="44757" y="40124"/>
                </a:lnTo>
                <a:lnTo>
                  <a:pt x="46983" y="41029"/>
                </a:lnTo>
                <a:lnTo>
                  <a:pt x="49209" y="40124"/>
                </a:lnTo>
                <a:lnTo>
                  <a:pt x="51436" y="41029"/>
                </a:lnTo>
                <a:lnTo>
                  <a:pt x="53662" y="40124"/>
                </a:lnTo>
                <a:lnTo>
                  <a:pt x="55889" y="41029"/>
                </a:lnTo>
                <a:lnTo>
                  <a:pt x="58115" y="40124"/>
                </a:lnTo>
                <a:lnTo>
                  <a:pt x="60342" y="41029"/>
                </a:lnTo>
                <a:lnTo>
                  <a:pt x="62568" y="40124"/>
                </a:lnTo>
                <a:lnTo>
                  <a:pt x="64795" y="41029"/>
                </a:lnTo>
                <a:lnTo>
                  <a:pt x="67021" y="40124"/>
                </a:lnTo>
                <a:lnTo>
                  <a:pt x="69248" y="41029"/>
                </a:lnTo>
                <a:lnTo>
                  <a:pt x="71474" y="40124"/>
                </a:lnTo>
                <a:lnTo>
                  <a:pt x="72712" y="40612"/>
                </a:lnTo>
                <a:lnTo>
                  <a:pt x="72712" y="822"/>
                </a:lnTo>
                <a:lnTo>
                  <a:pt x="72510" y="905"/>
                </a:lnTo>
                <a:lnTo>
                  <a:pt x="70284" y="0"/>
                </a:lnTo>
                <a:lnTo>
                  <a:pt x="68057" y="905"/>
                </a:lnTo>
                <a:lnTo>
                  <a:pt x="65831" y="0"/>
                </a:lnTo>
                <a:lnTo>
                  <a:pt x="63604" y="905"/>
                </a:lnTo>
                <a:lnTo>
                  <a:pt x="61378" y="0"/>
                </a:lnTo>
                <a:lnTo>
                  <a:pt x="59151" y="905"/>
                </a:lnTo>
                <a:lnTo>
                  <a:pt x="56925" y="0"/>
                </a:lnTo>
                <a:lnTo>
                  <a:pt x="54698" y="905"/>
                </a:lnTo>
                <a:lnTo>
                  <a:pt x="52460" y="0"/>
                </a:lnTo>
                <a:lnTo>
                  <a:pt x="50233" y="905"/>
                </a:lnTo>
                <a:lnTo>
                  <a:pt x="48007" y="0"/>
                </a:lnTo>
                <a:lnTo>
                  <a:pt x="45780" y="905"/>
                </a:lnTo>
                <a:lnTo>
                  <a:pt x="43554" y="0"/>
                </a:lnTo>
                <a:lnTo>
                  <a:pt x="41328" y="905"/>
                </a:lnTo>
                <a:lnTo>
                  <a:pt x="39101" y="0"/>
                </a:lnTo>
                <a:lnTo>
                  <a:pt x="36875" y="905"/>
                </a:lnTo>
                <a:lnTo>
                  <a:pt x="34648" y="0"/>
                </a:lnTo>
                <a:lnTo>
                  <a:pt x="32422" y="905"/>
                </a:lnTo>
                <a:lnTo>
                  <a:pt x="30195" y="0"/>
                </a:lnTo>
                <a:lnTo>
                  <a:pt x="27969" y="905"/>
                </a:lnTo>
                <a:lnTo>
                  <a:pt x="25742" y="0"/>
                </a:lnTo>
                <a:lnTo>
                  <a:pt x="23516" y="905"/>
                </a:lnTo>
                <a:lnTo>
                  <a:pt x="21289" y="0"/>
                </a:lnTo>
                <a:lnTo>
                  <a:pt x="19063" y="905"/>
                </a:lnTo>
                <a:lnTo>
                  <a:pt x="16836" y="0"/>
                </a:lnTo>
                <a:lnTo>
                  <a:pt x="14610" y="905"/>
                </a:lnTo>
                <a:lnTo>
                  <a:pt x="12383" y="0"/>
                </a:lnTo>
                <a:lnTo>
                  <a:pt x="10157" y="905"/>
                </a:lnTo>
                <a:lnTo>
                  <a:pt x="7930" y="0"/>
                </a:lnTo>
                <a:lnTo>
                  <a:pt x="5704" y="905"/>
                </a:lnTo>
                <a:lnTo>
                  <a:pt x="3478" y="0"/>
                </a:lnTo>
                <a:close/>
              </a:path>
            </a:pathLst>
          </a:custGeom>
          <a:solidFill>
            <a:srgbClr val="9DE6E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3" name="Google Shape;841;p32"/>
          <p:cNvSpPr txBox="1">
            <a:spLocks noGrp="1"/>
          </p:cNvSpPr>
          <p:nvPr>
            <p:ph type="subTitle" idx="1"/>
          </p:nvPr>
        </p:nvSpPr>
        <p:spPr>
          <a:xfrm>
            <a:off x="3549678" y="1687381"/>
            <a:ext cx="5767423" cy="1207200"/>
          </a:xfrm>
          <a:prstGeom prst="rect">
            <a:avLst/>
          </a:prstGeom>
        </p:spPr>
        <p:txBody>
          <a:bodyPr spcFirstLastPara="1" wrap="square" lIns="121900" tIns="121900" rIns="121900" bIns="121900" anchor="t" anchorCtr="0">
            <a:noAutofit/>
          </a:bodyPr>
          <a:lstStyle/>
          <a:p>
            <a:pPr marL="0" indent="0">
              <a:lnSpc>
                <a:spcPct val="150000"/>
              </a:lnSpc>
            </a:pPr>
            <a:r>
              <a:rPr lang="en-US" sz="4800" b="1" dirty="0">
                <a:solidFill>
                  <a:schemeClr val="tx1"/>
                </a:solidFill>
                <a:latin typeface="+mn-lt"/>
              </a:rPr>
              <a:t>BÀI 1:</a:t>
            </a:r>
          </a:p>
          <a:p>
            <a:pPr marL="0" indent="0">
              <a:lnSpc>
                <a:spcPct val="150000"/>
              </a:lnSpc>
            </a:pPr>
            <a:r>
              <a:rPr lang="en-US" sz="4800" b="1" dirty="0">
                <a:solidFill>
                  <a:schemeClr val="tx1"/>
                </a:solidFill>
                <a:latin typeface="+mn-lt"/>
              </a:rPr>
              <a:t>TẬP  HỢP  CÁC SỐ HỮU TỈ</a:t>
            </a:r>
            <a:endParaRPr sz="4800" b="1" dirty="0">
              <a:solidFill>
                <a:schemeClr val="tx1"/>
              </a:solidFill>
              <a:latin typeface="+mn-lt"/>
            </a:endParaRPr>
          </a:p>
        </p:txBody>
      </p:sp>
    </p:spTree>
    <p:extLst>
      <p:ext uri="{BB962C8B-B14F-4D97-AF65-F5344CB8AC3E}">
        <p14:creationId xmlns:p14="http://schemas.microsoft.com/office/powerpoint/2010/main" val="1054303430"/>
      </p:ext>
    </p:extLst>
  </p:cSld>
  <p:clrMapOvr>
    <a:masterClrMapping/>
  </p:clrMapOvr>
  <p:transition spd="slow">
    <p:comb/>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34"/>
          <p:cNvSpPr/>
          <p:nvPr/>
        </p:nvSpPr>
        <p:spPr>
          <a:xfrm>
            <a:off x="6628552" y="4102181"/>
            <a:ext cx="841200" cy="840000"/>
          </a:xfrm>
          <a:prstGeom prst="rect">
            <a:avLst/>
          </a:pr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63" name="Google Shape;863;p34"/>
          <p:cNvSpPr/>
          <p:nvPr/>
        </p:nvSpPr>
        <p:spPr>
          <a:xfrm>
            <a:off x="6565670" y="1772571"/>
            <a:ext cx="841200" cy="840000"/>
          </a:xfrm>
          <a:prstGeom prst="rect">
            <a:avLst/>
          </a:pr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64" name="Google Shape;864;p34"/>
          <p:cNvSpPr txBox="1">
            <a:spLocks noGrp="1"/>
          </p:cNvSpPr>
          <p:nvPr>
            <p:ph type="title"/>
          </p:nvPr>
        </p:nvSpPr>
        <p:spPr>
          <a:xfrm>
            <a:off x="1559998" y="2176693"/>
            <a:ext cx="3242868" cy="1475200"/>
          </a:xfrm>
          <a:prstGeom prst="rect">
            <a:avLst/>
          </a:prstGeom>
        </p:spPr>
        <p:txBody>
          <a:bodyPr spcFirstLastPara="1" wrap="square" lIns="121900" tIns="121900" rIns="121900" bIns="121900" anchor="ctr" anchorCtr="0">
            <a:noAutofit/>
          </a:bodyPr>
          <a:lstStyle/>
          <a:p>
            <a:pPr>
              <a:lnSpc>
                <a:spcPct val="150000"/>
              </a:lnSpc>
            </a:pPr>
            <a:r>
              <a:rPr lang="en-US" sz="4267" dirty="0">
                <a:latin typeface="+mn-lt"/>
              </a:rPr>
              <a:t>NỘI DUNG BÀI HỌC</a:t>
            </a:r>
            <a:endParaRPr sz="4267" dirty="0">
              <a:latin typeface="+mn-lt"/>
            </a:endParaRPr>
          </a:p>
        </p:txBody>
      </p:sp>
      <p:sp>
        <p:nvSpPr>
          <p:cNvPr id="866" name="Google Shape;866;p34"/>
          <p:cNvSpPr txBox="1">
            <a:spLocks noGrp="1"/>
          </p:cNvSpPr>
          <p:nvPr>
            <p:ph type="title" idx="2"/>
          </p:nvPr>
        </p:nvSpPr>
        <p:spPr>
          <a:xfrm>
            <a:off x="6506398" y="1884421"/>
            <a:ext cx="938800" cy="621600"/>
          </a:xfrm>
          <a:prstGeom prst="rect">
            <a:avLst/>
          </a:prstGeom>
        </p:spPr>
        <p:txBody>
          <a:bodyPr spcFirstLastPara="1" wrap="square" lIns="121900" tIns="121900" rIns="121900" bIns="121900" anchor="ctr" anchorCtr="0">
            <a:noAutofit/>
          </a:bodyPr>
          <a:lstStyle/>
          <a:p>
            <a:r>
              <a:rPr lang="en" dirty="0">
                <a:latin typeface="+mn-lt"/>
              </a:rPr>
              <a:t>01</a:t>
            </a:r>
            <a:endParaRPr dirty="0">
              <a:latin typeface="+mn-lt"/>
            </a:endParaRPr>
          </a:p>
        </p:txBody>
      </p:sp>
      <p:sp>
        <p:nvSpPr>
          <p:cNvPr id="869" name="Google Shape;869;p34"/>
          <p:cNvSpPr txBox="1">
            <a:spLocks noGrp="1"/>
          </p:cNvSpPr>
          <p:nvPr>
            <p:ph type="title" idx="5"/>
          </p:nvPr>
        </p:nvSpPr>
        <p:spPr>
          <a:xfrm>
            <a:off x="6565670" y="4208731"/>
            <a:ext cx="938800" cy="621600"/>
          </a:xfrm>
          <a:prstGeom prst="rect">
            <a:avLst/>
          </a:prstGeom>
        </p:spPr>
        <p:txBody>
          <a:bodyPr spcFirstLastPara="1" wrap="square" lIns="121900" tIns="121900" rIns="121900" bIns="121900" anchor="ctr" anchorCtr="0">
            <a:noAutofit/>
          </a:bodyPr>
          <a:lstStyle/>
          <a:p>
            <a:r>
              <a:rPr lang="en" dirty="0">
                <a:latin typeface="+mn-lt"/>
              </a:rPr>
              <a:t>02</a:t>
            </a:r>
            <a:endParaRPr dirty="0">
              <a:latin typeface="+mn-lt"/>
            </a:endParaRPr>
          </a:p>
        </p:txBody>
      </p:sp>
      <p:sp>
        <p:nvSpPr>
          <p:cNvPr id="877" name="Google Shape;877;p34"/>
          <p:cNvSpPr/>
          <p:nvPr/>
        </p:nvSpPr>
        <p:spPr>
          <a:xfrm>
            <a:off x="2127300" y="4000200"/>
            <a:ext cx="2338600" cy="166733"/>
          </a:xfrm>
          <a:custGeom>
            <a:avLst/>
            <a:gdLst/>
            <a:ahLst/>
            <a:cxnLst/>
            <a:rect l="l" t="t" r="r" b="b"/>
            <a:pathLst>
              <a:path w="70158" h="5002" extrusionOk="0">
                <a:moveTo>
                  <a:pt x="63671" y="1738"/>
                </a:moveTo>
                <a:cubicBezTo>
                  <a:pt x="63713" y="1821"/>
                  <a:pt x="63755" y="1863"/>
                  <a:pt x="63818" y="1905"/>
                </a:cubicBezTo>
                <a:cubicBezTo>
                  <a:pt x="63671" y="1905"/>
                  <a:pt x="63546" y="1947"/>
                  <a:pt x="63441" y="1947"/>
                </a:cubicBezTo>
                <a:cubicBezTo>
                  <a:pt x="63211" y="1947"/>
                  <a:pt x="62981" y="1968"/>
                  <a:pt x="62751" y="1968"/>
                </a:cubicBezTo>
                <a:cubicBezTo>
                  <a:pt x="61705" y="1989"/>
                  <a:pt x="60679" y="2051"/>
                  <a:pt x="59633" y="2072"/>
                </a:cubicBezTo>
                <a:cubicBezTo>
                  <a:pt x="59152" y="2093"/>
                  <a:pt x="58692" y="2114"/>
                  <a:pt x="58210" y="2114"/>
                </a:cubicBezTo>
                <a:cubicBezTo>
                  <a:pt x="57478" y="2114"/>
                  <a:pt x="56725" y="2156"/>
                  <a:pt x="55992" y="2156"/>
                </a:cubicBezTo>
                <a:cubicBezTo>
                  <a:pt x="54298" y="2177"/>
                  <a:pt x="52624" y="2198"/>
                  <a:pt x="50929" y="2219"/>
                </a:cubicBezTo>
                <a:cubicBezTo>
                  <a:pt x="47623" y="2282"/>
                  <a:pt x="44359" y="2323"/>
                  <a:pt x="41053" y="2386"/>
                </a:cubicBezTo>
                <a:cubicBezTo>
                  <a:pt x="38710" y="2407"/>
                  <a:pt x="36345" y="2491"/>
                  <a:pt x="34002" y="2574"/>
                </a:cubicBezTo>
                <a:cubicBezTo>
                  <a:pt x="30466" y="2679"/>
                  <a:pt x="26909" y="2742"/>
                  <a:pt x="23373" y="2846"/>
                </a:cubicBezTo>
                <a:cubicBezTo>
                  <a:pt x="22682" y="2888"/>
                  <a:pt x="21971" y="2909"/>
                  <a:pt x="21259" y="2951"/>
                </a:cubicBezTo>
                <a:cubicBezTo>
                  <a:pt x="19251" y="3056"/>
                  <a:pt x="17242" y="3139"/>
                  <a:pt x="15212" y="3244"/>
                </a:cubicBezTo>
                <a:cubicBezTo>
                  <a:pt x="13266" y="3349"/>
                  <a:pt x="11279" y="3432"/>
                  <a:pt x="9312" y="3537"/>
                </a:cubicBezTo>
                <a:cubicBezTo>
                  <a:pt x="9124" y="3537"/>
                  <a:pt x="8935" y="3558"/>
                  <a:pt x="8768" y="3558"/>
                </a:cubicBezTo>
                <a:cubicBezTo>
                  <a:pt x="9291" y="3516"/>
                  <a:pt x="9835" y="3474"/>
                  <a:pt x="10358" y="3432"/>
                </a:cubicBezTo>
                <a:cubicBezTo>
                  <a:pt x="12220" y="3307"/>
                  <a:pt x="14062" y="3139"/>
                  <a:pt x="15924" y="3014"/>
                </a:cubicBezTo>
                <a:cubicBezTo>
                  <a:pt x="16572" y="2951"/>
                  <a:pt x="17242" y="2909"/>
                  <a:pt x="17870" y="2846"/>
                </a:cubicBezTo>
                <a:cubicBezTo>
                  <a:pt x="18204" y="2826"/>
                  <a:pt x="18539" y="2805"/>
                  <a:pt x="18853" y="2805"/>
                </a:cubicBezTo>
                <a:cubicBezTo>
                  <a:pt x="20799" y="2700"/>
                  <a:pt x="22724" y="2574"/>
                  <a:pt x="24670" y="2470"/>
                </a:cubicBezTo>
                <a:cubicBezTo>
                  <a:pt x="25026" y="2428"/>
                  <a:pt x="25423" y="2407"/>
                  <a:pt x="25779" y="2386"/>
                </a:cubicBezTo>
                <a:cubicBezTo>
                  <a:pt x="26344" y="2365"/>
                  <a:pt x="26888" y="2323"/>
                  <a:pt x="27411" y="2323"/>
                </a:cubicBezTo>
                <a:lnTo>
                  <a:pt x="33374" y="2093"/>
                </a:lnTo>
                <a:cubicBezTo>
                  <a:pt x="33813" y="2072"/>
                  <a:pt x="34253" y="2072"/>
                  <a:pt x="34671" y="2051"/>
                </a:cubicBezTo>
                <a:lnTo>
                  <a:pt x="35027" y="2051"/>
                </a:lnTo>
                <a:cubicBezTo>
                  <a:pt x="35341" y="2051"/>
                  <a:pt x="35655" y="2051"/>
                  <a:pt x="35927" y="2010"/>
                </a:cubicBezTo>
                <a:cubicBezTo>
                  <a:pt x="37914" y="1968"/>
                  <a:pt x="39944" y="1947"/>
                  <a:pt x="41932" y="1884"/>
                </a:cubicBezTo>
                <a:cubicBezTo>
                  <a:pt x="42832" y="1863"/>
                  <a:pt x="43752" y="1842"/>
                  <a:pt x="44673" y="1842"/>
                </a:cubicBezTo>
                <a:cubicBezTo>
                  <a:pt x="47623" y="1800"/>
                  <a:pt x="50615" y="1779"/>
                  <a:pt x="53565" y="1758"/>
                </a:cubicBezTo>
                <a:cubicBezTo>
                  <a:pt x="56683" y="1758"/>
                  <a:pt x="59675" y="1738"/>
                  <a:pt x="62709" y="1738"/>
                </a:cubicBezTo>
                <a:close/>
                <a:moveTo>
                  <a:pt x="57248" y="1"/>
                </a:moveTo>
                <a:cubicBezTo>
                  <a:pt x="54549" y="1"/>
                  <a:pt x="51891" y="43"/>
                  <a:pt x="49192" y="64"/>
                </a:cubicBezTo>
                <a:cubicBezTo>
                  <a:pt x="47184" y="85"/>
                  <a:pt x="45154" y="105"/>
                  <a:pt x="43145" y="105"/>
                </a:cubicBezTo>
                <a:cubicBezTo>
                  <a:pt x="42267" y="105"/>
                  <a:pt x="41346" y="147"/>
                  <a:pt x="40446" y="168"/>
                </a:cubicBezTo>
                <a:cubicBezTo>
                  <a:pt x="38438" y="210"/>
                  <a:pt x="36429" y="252"/>
                  <a:pt x="34420" y="294"/>
                </a:cubicBezTo>
                <a:cubicBezTo>
                  <a:pt x="33834" y="294"/>
                  <a:pt x="33269" y="315"/>
                  <a:pt x="32684" y="315"/>
                </a:cubicBezTo>
                <a:cubicBezTo>
                  <a:pt x="32349" y="315"/>
                  <a:pt x="32035" y="336"/>
                  <a:pt x="31700" y="336"/>
                </a:cubicBezTo>
                <a:lnTo>
                  <a:pt x="25737" y="587"/>
                </a:lnTo>
                <a:cubicBezTo>
                  <a:pt x="25130" y="608"/>
                  <a:pt x="24523" y="629"/>
                  <a:pt x="23896" y="670"/>
                </a:cubicBezTo>
                <a:cubicBezTo>
                  <a:pt x="23561" y="670"/>
                  <a:pt x="23226" y="691"/>
                  <a:pt x="22870" y="712"/>
                </a:cubicBezTo>
                <a:cubicBezTo>
                  <a:pt x="20883" y="817"/>
                  <a:pt x="18937" y="922"/>
                  <a:pt x="16949" y="1026"/>
                </a:cubicBezTo>
                <a:cubicBezTo>
                  <a:pt x="15924" y="1068"/>
                  <a:pt x="14898" y="1131"/>
                  <a:pt x="13873" y="1214"/>
                </a:cubicBezTo>
                <a:cubicBezTo>
                  <a:pt x="12137" y="1319"/>
                  <a:pt x="10379" y="1424"/>
                  <a:pt x="8642" y="1549"/>
                </a:cubicBezTo>
                <a:cubicBezTo>
                  <a:pt x="7136" y="1654"/>
                  <a:pt x="5608" y="1738"/>
                  <a:pt x="4102" y="1800"/>
                </a:cubicBezTo>
                <a:cubicBezTo>
                  <a:pt x="3872" y="1842"/>
                  <a:pt x="3621" y="1842"/>
                  <a:pt x="3370" y="1863"/>
                </a:cubicBezTo>
                <a:cubicBezTo>
                  <a:pt x="2972" y="1884"/>
                  <a:pt x="2574" y="1884"/>
                  <a:pt x="2198" y="1905"/>
                </a:cubicBezTo>
                <a:cubicBezTo>
                  <a:pt x="1842" y="1947"/>
                  <a:pt x="1507" y="1947"/>
                  <a:pt x="1152" y="1947"/>
                </a:cubicBezTo>
                <a:cubicBezTo>
                  <a:pt x="1110" y="1863"/>
                  <a:pt x="1005" y="1779"/>
                  <a:pt x="942" y="1779"/>
                </a:cubicBezTo>
                <a:cubicBezTo>
                  <a:pt x="691" y="1800"/>
                  <a:pt x="482" y="1842"/>
                  <a:pt x="252" y="1863"/>
                </a:cubicBezTo>
                <a:cubicBezTo>
                  <a:pt x="147" y="1863"/>
                  <a:pt x="43" y="1905"/>
                  <a:pt x="22" y="2051"/>
                </a:cubicBezTo>
                <a:cubicBezTo>
                  <a:pt x="1" y="2177"/>
                  <a:pt x="64" y="2302"/>
                  <a:pt x="168" y="2323"/>
                </a:cubicBezTo>
                <a:cubicBezTo>
                  <a:pt x="273" y="2365"/>
                  <a:pt x="357" y="2386"/>
                  <a:pt x="461" y="2407"/>
                </a:cubicBezTo>
                <a:cubicBezTo>
                  <a:pt x="566" y="2428"/>
                  <a:pt x="650" y="2428"/>
                  <a:pt x="754" y="2428"/>
                </a:cubicBezTo>
                <a:cubicBezTo>
                  <a:pt x="984" y="2554"/>
                  <a:pt x="1256" y="2574"/>
                  <a:pt x="1507" y="2574"/>
                </a:cubicBezTo>
                <a:cubicBezTo>
                  <a:pt x="2072" y="2574"/>
                  <a:pt x="2637" y="2554"/>
                  <a:pt x="3181" y="2512"/>
                </a:cubicBezTo>
                <a:cubicBezTo>
                  <a:pt x="3432" y="2512"/>
                  <a:pt x="3642" y="2491"/>
                  <a:pt x="3872" y="2491"/>
                </a:cubicBezTo>
                <a:lnTo>
                  <a:pt x="6843" y="2344"/>
                </a:lnTo>
                <a:cubicBezTo>
                  <a:pt x="8056" y="2282"/>
                  <a:pt x="9228" y="2198"/>
                  <a:pt x="10442" y="2156"/>
                </a:cubicBezTo>
                <a:cubicBezTo>
                  <a:pt x="12137" y="2051"/>
                  <a:pt x="13831" y="1968"/>
                  <a:pt x="15526" y="1863"/>
                </a:cubicBezTo>
                <a:cubicBezTo>
                  <a:pt x="15924" y="1842"/>
                  <a:pt x="16321" y="1842"/>
                  <a:pt x="16719" y="1821"/>
                </a:cubicBezTo>
                <a:cubicBezTo>
                  <a:pt x="17702" y="1758"/>
                  <a:pt x="18707" y="1717"/>
                  <a:pt x="19690" y="1675"/>
                </a:cubicBezTo>
                <a:cubicBezTo>
                  <a:pt x="20694" y="1633"/>
                  <a:pt x="21678" y="1570"/>
                  <a:pt x="22682" y="1549"/>
                </a:cubicBezTo>
                <a:cubicBezTo>
                  <a:pt x="23059" y="1528"/>
                  <a:pt x="23456" y="1507"/>
                  <a:pt x="23854" y="1507"/>
                </a:cubicBezTo>
                <a:cubicBezTo>
                  <a:pt x="25423" y="1445"/>
                  <a:pt x="27013" y="1403"/>
                  <a:pt x="28583" y="1340"/>
                </a:cubicBezTo>
                <a:cubicBezTo>
                  <a:pt x="29545" y="1319"/>
                  <a:pt x="30528" y="1298"/>
                  <a:pt x="31512" y="1235"/>
                </a:cubicBezTo>
                <a:cubicBezTo>
                  <a:pt x="31909" y="1235"/>
                  <a:pt x="32265" y="1214"/>
                  <a:pt x="32663" y="1214"/>
                </a:cubicBezTo>
                <a:cubicBezTo>
                  <a:pt x="34190" y="1194"/>
                  <a:pt x="35717" y="1152"/>
                  <a:pt x="37245" y="1131"/>
                </a:cubicBezTo>
                <a:cubicBezTo>
                  <a:pt x="38751" y="1110"/>
                  <a:pt x="40258" y="1089"/>
                  <a:pt x="41764" y="1047"/>
                </a:cubicBezTo>
                <a:lnTo>
                  <a:pt x="45928" y="1047"/>
                </a:lnTo>
                <a:cubicBezTo>
                  <a:pt x="47477" y="1047"/>
                  <a:pt x="48983" y="1047"/>
                  <a:pt x="50531" y="1026"/>
                </a:cubicBezTo>
                <a:lnTo>
                  <a:pt x="55428" y="1026"/>
                </a:lnTo>
                <a:cubicBezTo>
                  <a:pt x="53063" y="1047"/>
                  <a:pt x="50678" y="1089"/>
                  <a:pt x="48334" y="1131"/>
                </a:cubicBezTo>
                <a:cubicBezTo>
                  <a:pt x="47330" y="1152"/>
                  <a:pt x="46368" y="1152"/>
                  <a:pt x="45384" y="1194"/>
                </a:cubicBezTo>
                <a:cubicBezTo>
                  <a:pt x="44966" y="1194"/>
                  <a:pt x="44505" y="1194"/>
                  <a:pt x="44087" y="1214"/>
                </a:cubicBezTo>
                <a:cubicBezTo>
                  <a:pt x="42664" y="1235"/>
                  <a:pt x="41241" y="1298"/>
                  <a:pt x="39798" y="1319"/>
                </a:cubicBezTo>
                <a:cubicBezTo>
                  <a:pt x="38166" y="1361"/>
                  <a:pt x="36513" y="1403"/>
                  <a:pt x="34860" y="1445"/>
                </a:cubicBezTo>
                <a:cubicBezTo>
                  <a:pt x="34567" y="1445"/>
                  <a:pt x="34316" y="1466"/>
                  <a:pt x="34023" y="1466"/>
                </a:cubicBezTo>
                <a:cubicBezTo>
                  <a:pt x="33144" y="1528"/>
                  <a:pt x="32265" y="1549"/>
                  <a:pt x="31386" y="1612"/>
                </a:cubicBezTo>
                <a:lnTo>
                  <a:pt x="26051" y="1842"/>
                </a:lnTo>
                <a:cubicBezTo>
                  <a:pt x="25779" y="1842"/>
                  <a:pt x="25528" y="1863"/>
                  <a:pt x="25256" y="1884"/>
                </a:cubicBezTo>
                <a:cubicBezTo>
                  <a:pt x="24398" y="1947"/>
                  <a:pt x="23519" y="2030"/>
                  <a:pt x="22640" y="2072"/>
                </a:cubicBezTo>
                <a:cubicBezTo>
                  <a:pt x="21071" y="2177"/>
                  <a:pt x="19544" y="2282"/>
                  <a:pt x="17974" y="2386"/>
                </a:cubicBezTo>
                <a:cubicBezTo>
                  <a:pt x="17556" y="2407"/>
                  <a:pt x="17095" y="2470"/>
                  <a:pt x="16677" y="2491"/>
                </a:cubicBezTo>
                <a:cubicBezTo>
                  <a:pt x="15694" y="2574"/>
                  <a:pt x="14689" y="2658"/>
                  <a:pt x="13706" y="2763"/>
                </a:cubicBezTo>
                <a:cubicBezTo>
                  <a:pt x="12450" y="2867"/>
                  <a:pt x="11153" y="2972"/>
                  <a:pt x="9898" y="3077"/>
                </a:cubicBezTo>
                <a:cubicBezTo>
                  <a:pt x="8161" y="3223"/>
                  <a:pt x="6383" y="3391"/>
                  <a:pt x="4625" y="3537"/>
                </a:cubicBezTo>
                <a:cubicBezTo>
                  <a:pt x="4207" y="3558"/>
                  <a:pt x="3788" y="3621"/>
                  <a:pt x="3349" y="3642"/>
                </a:cubicBezTo>
                <a:lnTo>
                  <a:pt x="1068" y="3872"/>
                </a:lnTo>
                <a:cubicBezTo>
                  <a:pt x="984" y="3872"/>
                  <a:pt x="901" y="3935"/>
                  <a:pt x="901" y="4039"/>
                </a:cubicBezTo>
                <a:cubicBezTo>
                  <a:pt x="901" y="4123"/>
                  <a:pt x="984" y="4186"/>
                  <a:pt x="1068" y="4186"/>
                </a:cubicBezTo>
                <a:cubicBezTo>
                  <a:pt x="1361" y="4186"/>
                  <a:pt x="1612" y="4227"/>
                  <a:pt x="1905" y="4227"/>
                </a:cubicBezTo>
                <a:cubicBezTo>
                  <a:pt x="1884" y="4290"/>
                  <a:pt x="1842" y="4374"/>
                  <a:pt x="1842" y="4458"/>
                </a:cubicBezTo>
                <a:cubicBezTo>
                  <a:pt x="1842" y="4751"/>
                  <a:pt x="2093" y="5002"/>
                  <a:pt x="2407" y="5002"/>
                </a:cubicBezTo>
                <a:cubicBezTo>
                  <a:pt x="4562" y="4876"/>
                  <a:pt x="6717" y="4709"/>
                  <a:pt x="8893" y="4604"/>
                </a:cubicBezTo>
                <a:cubicBezTo>
                  <a:pt x="10777" y="4541"/>
                  <a:pt x="12660" y="4437"/>
                  <a:pt x="14543" y="4353"/>
                </a:cubicBezTo>
                <a:cubicBezTo>
                  <a:pt x="16593" y="4248"/>
                  <a:pt x="18686" y="4144"/>
                  <a:pt x="20757" y="4060"/>
                </a:cubicBezTo>
                <a:cubicBezTo>
                  <a:pt x="21406" y="4039"/>
                  <a:pt x="22075" y="4018"/>
                  <a:pt x="22724" y="3955"/>
                </a:cubicBezTo>
                <a:cubicBezTo>
                  <a:pt x="22912" y="3955"/>
                  <a:pt x="23080" y="3935"/>
                  <a:pt x="23289" y="3935"/>
                </a:cubicBezTo>
                <a:cubicBezTo>
                  <a:pt x="26637" y="3851"/>
                  <a:pt x="29984" y="3746"/>
                  <a:pt x="33332" y="3663"/>
                </a:cubicBezTo>
                <a:cubicBezTo>
                  <a:pt x="35132" y="3621"/>
                  <a:pt x="36931" y="3558"/>
                  <a:pt x="38710" y="3537"/>
                </a:cubicBezTo>
                <a:cubicBezTo>
                  <a:pt x="39358" y="3516"/>
                  <a:pt x="39986" y="3516"/>
                  <a:pt x="40635" y="3495"/>
                </a:cubicBezTo>
                <a:lnTo>
                  <a:pt x="50908" y="3328"/>
                </a:lnTo>
                <a:lnTo>
                  <a:pt x="55302" y="3244"/>
                </a:lnTo>
                <a:cubicBezTo>
                  <a:pt x="56578" y="3223"/>
                  <a:pt x="57834" y="3223"/>
                  <a:pt x="59068" y="3181"/>
                </a:cubicBezTo>
                <a:cubicBezTo>
                  <a:pt x="60114" y="3139"/>
                  <a:pt x="61140" y="3098"/>
                  <a:pt x="62186" y="3077"/>
                </a:cubicBezTo>
                <a:cubicBezTo>
                  <a:pt x="62709" y="3035"/>
                  <a:pt x="63232" y="3035"/>
                  <a:pt x="63734" y="3014"/>
                </a:cubicBezTo>
                <a:lnTo>
                  <a:pt x="67270" y="2784"/>
                </a:lnTo>
                <a:lnTo>
                  <a:pt x="67270" y="2784"/>
                </a:lnTo>
                <a:cubicBezTo>
                  <a:pt x="67187" y="2888"/>
                  <a:pt x="67187" y="3035"/>
                  <a:pt x="67208" y="3139"/>
                </a:cubicBezTo>
                <a:cubicBezTo>
                  <a:pt x="67228" y="3286"/>
                  <a:pt x="67312" y="3391"/>
                  <a:pt x="67438" y="3432"/>
                </a:cubicBezTo>
                <a:cubicBezTo>
                  <a:pt x="67513" y="3478"/>
                  <a:pt x="67621" y="3512"/>
                  <a:pt x="67715" y="3512"/>
                </a:cubicBezTo>
                <a:cubicBezTo>
                  <a:pt x="67751" y="3512"/>
                  <a:pt x="67785" y="3507"/>
                  <a:pt x="67814" y="3495"/>
                </a:cubicBezTo>
                <a:cubicBezTo>
                  <a:pt x="68065" y="3391"/>
                  <a:pt x="68337" y="3286"/>
                  <a:pt x="68568" y="3181"/>
                </a:cubicBezTo>
                <a:lnTo>
                  <a:pt x="68547" y="3181"/>
                </a:lnTo>
                <a:cubicBezTo>
                  <a:pt x="68568" y="3181"/>
                  <a:pt x="68568" y="3139"/>
                  <a:pt x="68588" y="3139"/>
                </a:cubicBezTo>
                <a:cubicBezTo>
                  <a:pt x="68630" y="3139"/>
                  <a:pt x="68651" y="3118"/>
                  <a:pt x="68651" y="3118"/>
                </a:cubicBezTo>
                <a:lnTo>
                  <a:pt x="68630" y="3118"/>
                </a:lnTo>
                <a:cubicBezTo>
                  <a:pt x="68756" y="3077"/>
                  <a:pt x="68881" y="3014"/>
                  <a:pt x="69049" y="2930"/>
                </a:cubicBezTo>
                <a:cubicBezTo>
                  <a:pt x="69174" y="2888"/>
                  <a:pt x="69321" y="2805"/>
                  <a:pt x="69467" y="2763"/>
                </a:cubicBezTo>
                <a:cubicBezTo>
                  <a:pt x="69614" y="2679"/>
                  <a:pt x="69739" y="2595"/>
                  <a:pt x="69907" y="2512"/>
                </a:cubicBezTo>
                <a:cubicBezTo>
                  <a:pt x="70053" y="2449"/>
                  <a:pt x="70158" y="2240"/>
                  <a:pt x="70158" y="2051"/>
                </a:cubicBezTo>
                <a:cubicBezTo>
                  <a:pt x="70158" y="1947"/>
                  <a:pt x="70137" y="1863"/>
                  <a:pt x="70095" y="1758"/>
                </a:cubicBezTo>
                <a:cubicBezTo>
                  <a:pt x="70011" y="1654"/>
                  <a:pt x="69907" y="1528"/>
                  <a:pt x="69781" y="1507"/>
                </a:cubicBezTo>
                <a:cubicBezTo>
                  <a:pt x="69635" y="1466"/>
                  <a:pt x="69509" y="1445"/>
                  <a:pt x="69384" y="1445"/>
                </a:cubicBezTo>
                <a:lnTo>
                  <a:pt x="69300" y="1445"/>
                </a:lnTo>
                <a:cubicBezTo>
                  <a:pt x="69216" y="1445"/>
                  <a:pt x="69112" y="1445"/>
                  <a:pt x="69049" y="1466"/>
                </a:cubicBezTo>
                <a:cubicBezTo>
                  <a:pt x="68840" y="1507"/>
                  <a:pt x="68651" y="1528"/>
                  <a:pt x="68442" y="1528"/>
                </a:cubicBezTo>
                <a:cubicBezTo>
                  <a:pt x="68275" y="1528"/>
                  <a:pt x="68128" y="1549"/>
                  <a:pt x="67940" y="1549"/>
                </a:cubicBezTo>
                <a:cubicBezTo>
                  <a:pt x="67500" y="1570"/>
                  <a:pt x="67082" y="1612"/>
                  <a:pt x="66643" y="1654"/>
                </a:cubicBezTo>
                <a:cubicBezTo>
                  <a:pt x="66538" y="1654"/>
                  <a:pt x="66392" y="1675"/>
                  <a:pt x="66287" y="1675"/>
                </a:cubicBezTo>
                <a:cubicBezTo>
                  <a:pt x="66350" y="1633"/>
                  <a:pt x="66371" y="1570"/>
                  <a:pt x="66371" y="1528"/>
                </a:cubicBezTo>
                <a:cubicBezTo>
                  <a:pt x="66392" y="1466"/>
                  <a:pt x="66392" y="1424"/>
                  <a:pt x="66392" y="1361"/>
                </a:cubicBezTo>
                <a:cubicBezTo>
                  <a:pt x="66392" y="1340"/>
                  <a:pt x="66392" y="1298"/>
                  <a:pt x="66433" y="1256"/>
                </a:cubicBezTo>
                <a:cubicBezTo>
                  <a:pt x="66433" y="1214"/>
                  <a:pt x="66433" y="1152"/>
                  <a:pt x="66392" y="1131"/>
                </a:cubicBezTo>
                <a:cubicBezTo>
                  <a:pt x="66392" y="1131"/>
                  <a:pt x="66433" y="1131"/>
                  <a:pt x="66433" y="1110"/>
                </a:cubicBezTo>
                <a:cubicBezTo>
                  <a:pt x="66496" y="1047"/>
                  <a:pt x="66580" y="1005"/>
                  <a:pt x="66643" y="901"/>
                </a:cubicBezTo>
                <a:cubicBezTo>
                  <a:pt x="66684" y="817"/>
                  <a:pt x="66705" y="712"/>
                  <a:pt x="66705" y="608"/>
                </a:cubicBezTo>
                <a:cubicBezTo>
                  <a:pt x="66705" y="503"/>
                  <a:pt x="66684" y="419"/>
                  <a:pt x="66643" y="315"/>
                </a:cubicBezTo>
                <a:cubicBezTo>
                  <a:pt x="66601" y="294"/>
                  <a:pt x="66580" y="252"/>
                  <a:pt x="66559" y="210"/>
                </a:cubicBezTo>
                <a:cubicBezTo>
                  <a:pt x="66475" y="147"/>
                  <a:pt x="66392" y="105"/>
                  <a:pt x="66329" y="85"/>
                </a:cubicBezTo>
                <a:cubicBezTo>
                  <a:pt x="66161" y="43"/>
                  <a:pt x="65973" y="1"/>
                  <a:pt x="6580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878" name="Google Shape;878;p34"/>
          <p:cNvGrpSpPr/>
          <p:nvPr/>
        </p:nvGrpSpPr>
        <p:grpSpPr>
          <a:xfrm rot="728172">
            <a:off x="40675" y="-469869"/>
            <a:ext cx="2379035" cy="2378468"/>
            <a:chOff x="5448300" y="1526500"/>
            <a:chExt cx="1154925" cy="1154650"/>
          </a:xfrm>
        </p:grpSpPr>
        <p:sp>
          <p:nvSpPr>
            <p:cNvPr id="879" name="Google Shape;879;p34"/>
            <p:cNvSpPr/>
            <p:nvPr/>
          </p:nvSpPr>
          <p:spPr>
            <a:xfrm>
              <a:off x="5466750" y="1544975"/>
              <a:ext cx="1136475" cy="1136175"/>
            </a:xfrm>
            <a:custGeom>
              <a:avLst/>
              <a:gdLst/>
              <a:ahLst/>
              <a:cxnLst/>
              <a:rect l="l" t="t" r="r" b="b"/>
              <a:pathLst>
                <a:path w="45459" h="45447" extrusionOk="0">
                  <a:moveTo>
                    <a:pt x="4132" y="11370"/>
                  </a:moveTo>
                  <a:cubicBezTo>
                    <a:pt x="4882" y="11370"/>
                    <a:pt x="5501" y="11990"/>
                    <a:pt x="5501" y="12740"/>
                  </a:cubicBezTo>
                  <a:cubicBezTo>
                    <a:pt x="5501" y="13502"/>
                    <a:pt x="4882" y="14109"/>
                    <a:pt x="4132" y="14109"/>
                  </a:cubicBezTo>
                  <a:cubicBezTo>
                    <a:pt x="3370" y="14109"/>
                    <a:pt x="2762" y="13502"/>
                    <a:pt x="2762" y="12740"/>
                  </a:cubicBezTo>
                  <a:cubicBezTo>
                    <a:pt x="2762" y="11990"/>
                    <a:pt x="3370" y="11370"/>
                    <a:pt x="4132" y="11370"/>
                  </a:cubicBezTo>
                  <a:close/>
                  <a:moveTo>
                    <a:pt x="3334" y="29563"/>
                  </a:moveTo>
                  <a:cubicBezTo>
                    <a:pt x="4084" y="29563"/>
                    <a:pt x="4703" y="30170"/>
                    <a:pt x="4703" y="30932"/>
                  </a:cubicBezTo>
                  <a:cubicBezTo>
                    <a:pt x="4703" y="31694"/>
                    <a:pt x="4096" y="32302"/>
                    <a:pt x="3334" y="32302"/>
                  </a:cubicBezTo>
                  <a:cubicBezTo>
                    <a:pt x="2584" y="32302"/>
                    <a:pt x="1965" y="31694"/>
                    <a:pt x="1965" y="30932"/>
                  </a:cubicBezTo>
                  <a:cubicBezTo>
                    <a:pt x="1965" y="30170"/>
                    <a:pt x="2584" y="29563"/>
                    <a:pt x="3334" y="29563"/>
                  </a:cubicBezTo>
                  <a:close/>
                  <a:moveTo>
                    <a:pt x="1893" y="0"/>
                  </a:moveTo>
                  <a:lnTo>
                    <a:pt x="0" y="43565"/>
                  </a:lnTo>
                  <a:lnTo>
                    <a:pt x="43565" y="45446"/>
                  </a:lnTo>
                  <a:lnTo>
                    <a:pt x="45458" y="1893"/>
                  </a:lnTo>
                  <a:lnTo>
                    <a:pt x="1893" y="0"/>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80" name="Google Shape;880;p34"/>
            <p:cNvSpPr/>
            <p:nvPr/>
          </p:nvSpPr>
          <p:spPr>
            <a:xfrm>
              <a:off x="5448300" y="1526500"/>
              <a:ext cx="1136175" cy="1135875"/>
            </a:xfrm>
            <a:custGeom>
              <a:avLst/>
              <a:gdLst/>
              <a:ahLst/>
              <a:cxnLst/>
              <a:rect l="l" t="t" r="r" b="b"/>
              <a:pathLst>
                <a:path w="45447" h="45435" extrusionOk="0">
                  <a:moveTo>
                    <a:pt x="4120" y="11371"/>
                  </a:moveTo>
                  <a:cubicBezTo>
                    <a:pt x="4882" y="11371"/>
                    <a:pt x="5489" y="11978"/>
                    <a:pt x="5489" y="12740"/>
                  </a:cubicBezTo>
                  <a:cubicBezTo>
                    <a:pt x="5489" y="13502"/>
                    <a:pt x="4882" y="14110"/>
                    <a:pt x="4120" y="14110"/>
                  </a:cubicBezTo>
                  <a:cubicBezTo>
                    <a:pt x="3358" y="14110"/>
                    <a:pt x="2750" y="13491"/>
                    <a:pt x="2750" y="12740"/>
                  </a:cubicBezTo>
                  <a:cubicBezTo>
                    <a:pt x="2750" y="11978"/>
                    <a:pt x="3358" y="11371"/>
                    <a:pt x="4120" y="11371"/>
                  </a:cubicBezTo>
                  <a:close/>
                  <a:moveTo>
                    <a:pt x="3334" y="29552"/>
                  </a:moveTo>
                  <a:cubicBezTo>
                    <a:pt x="4072" y="29552"/>
                    <a:pt x="4703" y="30171"/>
                    <a:pt x="4703" y="30921"/>
                  </a:cubicBezTo>
                  <a:cubicBezTo>
                    <a:pt x="4703" y="31683"/>
                    <a:pt x="4096" y="32291"/>
                    <a:pt x="3334" y="32291"/>
                  </a:cubicBezTo>
                  <a:cubicBezTo>
                    <a:pt x="2572" y="32291"/>
                    <a:pt x="1965" y="31683"/>
                    <a:pt x="1965" y="30921"/>
                  </a:cubicBezTo>
                  <a:cubicBezTo>
                    <a:pt x="1965" y="30171"/>
                    <a:pt x="2572" y="29552"/>
                    <a:pt x="3334" y="29552"/>
                  </a:cubicBezTo>
                  <a:close/>
                  <a:moveTo>
                    <a:pt x="1893" y="1"/>
                  </a:moveTo>
                  <a:lnTo>
                    <a:pt x="0" y="43566"/>
                  </a:lnTo>
                  <a:lnTo>
                    <a:pt x="43565" y="45435"/>
                  </a:lnTo>
                  <a:lnTo>
                    <a:pt x="45446" y="1882"/>
                  </a:lnTo>
                  <a:lnTo>
                    <a:pt x="1893" y="1"/>
                  </a:ln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81" name="Google Shape;881;p34"/>
            <p:cNvSpPr/>
            <p:nvPr/>
          </p:nvSpPr>
          <p:spPr>
            <a:xfrm>
              <a:off x="5448300" y="1526800"/>
              <a:ext cx="185750" cy="1094800"/>
            </a:xfrm>
            <a:custGeom>
              <a:avLst/>
              <a:gdLst/>
              <a:ahLst/>
              <a:cxnLst/>
              <a:rect l="l" t="t" r="r" b="b"/>
              <a:pathLst>
                <a:path w="7430" h="43792" extrusionOk="0">
                  <a:moveTo>
                    <a:pt x="4120" y="11359"/>
                  </a:moveTo>
                  <a:cubicBezTo>
                    <a:pt x="4882" y="11359"/>
                    <a:pt x="5489" y="11966"/>
                    <a:pt x="5489" y="12728"/>
                  </a:cubicBezTo>
                  <a:cubicBezTo>
                    <a:pt x="5489" y="13490"/>
                    <a:pt x="4882" y="14098"/>
                    <a:pt x="4120" y="14098"/>
                  </a:cubicBezTo>
                  <a:cubicBezTo>
                    <a:pt x="3358" y="14098"/>
                    <a:pt x="2750" y="13479"/>
                    <a:pt x="2750" y="12728"/>
                  </a:cubicBezTo>
                  <a:cubicBezTo>
                    <a:pt x="2750" y="11966"/>
                    <a:pt x="3358" y="11359"/>
                    <a:pt x="4120" y="11359"/>
                  </a:cubicBezTo>
                  <a:close/>
                  <a:moveTo>
                    <a:pt x="3334" y="29540"/>
                  </a:moveTo>
                  <a:cubicBezTo>
                    <a:pt x="4072" y="29540"/>
                    <a:pt x="4703" y="30159"/>
                    <a:pt x="4703" y="30909"/>
                  </a:cubicBezTo>
                  <a:cubicBezTo>
                    <a:pt x="4703" y="31671"/>
                    <a:pt x="4096" y="32279"/>
                    <a:pt x="3334" y="32279"/>
                  </a:cubicBezTo>
                  <a:cubicBezTo>
                    <a:pt x="2572" y="32279"/>
                    <a:pt x="1965" y="31671"/>
                    <a:pt x="1965" y="30909"/>
                  </a:cubicBezTo>
                  <a:cubicBezTo>
                    <a:pt x="1965" y="30159"/>
                    <a:pt x="2572" y="29540"/>
                    <a:pt x="3334" y="29540"/>
                  </a:cubicBezTo>
                  <a:close/>
                  <a:moveTo>
                    <a:pt x="1893" y="1"/>
                  </a:moveTo>
                  <a:lnTo>
                    <a:pt x="0" y="43554"/>
                  </a:lnTo>
                  <a:lnTo>
                    <a:pt x="5536" y="43792"/>
                  </a:lnTo>
                  <a:lnTo>
                    <a:pt x="7430" y="239"/>
                  </a:lnTo>
                  <a:lnTo>
                    <a:pt x="1893" y="1"/>
                  </a:lnTo>
                  <a:close/>
                </a:path>
              </a:pathLst>
            </a:custGeom>
            <a:solidFill>
              <a:srgbClr val="AD91B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cxnSp>
        <p:nvCxnSpPr>
          <p:cNvPr id="882" name="Google Shape;882;p34"/>
          <p:cNvCxnSpPr/>
          <p:nvPr/>
        </p:nvCxnSpPr>
        <p:spPr>
          <a:xfrm>
            <a:off x="6579056" y="4019687"/>
            <a:ext cx="3868800" cy="0"/>
          </a:xfrm>
          <a:prstGeom prst="straightConnector1">
            <a:avLst/>
          </a:prstGeom>
          <a:noFill/>
          <a:ln w="19050" cap="flat" cmpd="sng">
            <a:solidFill>
              <a:schemeClr val="lt2"/>
            </a:solidFill>
            <a:prstDash val="solid"/>
            <a:round/>
            <a:headEnd type="none" w="med" len="med"/>
            <a:tailEnd type="none" w="med" len="med"/>
          </a:ln>
        </p:spPr>
      </p:cxnSp>
      <p:cxnSp>
        <p:nvCxnSpPr>
          <p:cNvPr id="883" name="Google Shape;883;p34"/>
          <p:cNvCxnSpPr/>
          <p:nvPr/>
        </p:nvCxnSpPr>
        <p:spPr>
          <a:xfrm>
            <a:off x="6660047" y="5041088"/>
            <a:ext cx="3868800" cy="0"/>
          </a:xfrm>
          <a:prstGeom prst="straightConnector1">
            <a:avLst/>
          </a:prstGeom>
          <a:noFill/>
          <a:ln w="19050" cap="flat" cmpd="sng">
            <a:solidFill>
              <a:schemeClr val="lt2"/>
            </a:solidFill>
            <a:prstDash val="solid"/>
            <a:round/>
            <a:headEnd type="none" w="med" len="med"/>
            <a:tailEnd type="none" w="med" len="med"/>
          </a:ln>
        </p:spPr>
      </p:cxnSp>
      <p:sp>
        <p:nvSpPr>
          <p:cNvPr id="12" name="TextBox 11"/>
          <p:cNvSpPr txBox="1"/>
          <p:nvPr/>
        </p:nvSpPr>
        <p:spPr>
          <a:xfrm>
            <a:off x="7534581" y="1268654"/>
            <a:ext cx="3806424" cy="1569660"/>
          </a:xfrm>
          <a:prstGeom prst="rect">
            <a:avLst/>
          </a:prstGeom>
          <a:noFill/>
        </p:spPr>
        <p:txBody>
          <a:bodyPr wrap="square" rtlCol="0">
            <a:spAutoFit/>
          </a:bodyPr>
          <a:lstStyle/>
          <a:p>
            <a:pPr algn="just" defTabSz="1219170">
              <a:buClr>
                <a:srgbClr val="000000"/>
              </a:buClr>
            </a:pPr>
            <a:r>
              <a:rPr lang="en-US" sz="3200" b="1" kern="0" dirty="0" err="1">
                <a:solidFill>
                  <a:srgbClr val="2F1932"/>
                </a:solidFill>
                <a:latin typeface="Arial"/>
                <a:cs typeface="Arial"/>
                <a:sym typeface="Arial"/>
              </a:rPr>
              <a:t>Khái</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niệm</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số</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hữu</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tỉ</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và</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biểu</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diễn</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số</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hữu</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tỉ</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trên</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trục</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số</a:t>
            </a:r>
            <a:r>
              <a:rPr lang="en-US" sz="3200" b="1" kern="0" dirty="0">
                <a:solidFill>
                  <a:srgbClr val="2F1932"/>
                </a:solidFill>
                <a:latin typeface="Arial"/>
                <a:cs typeface="Arial"/>
                <a:sym typeface="Arial"/>
              </a:rPr>
              <a:t>.</a:t>
            </a:r>
          </a:p>
        </p:txBody>
      </p:sp>
      <p:sp>
        <p:nvSpPr>
          <p:cNvPr id="38" name="TextBox 37"/>
          <p:cNvSpPr txBox="1"/>
          <p:nvPr/>
        </p:nvSpPr>
        <p:spPr>
          <a:xfrm>
            <a:off x="7617183" y="4019687"/>
            <a:ext cx="3806424" cy="1077218"/>
          </a:xfrm>
          <a:prstGeom prst="rect">
            <a:avLst/>
          </a:prstGeom>
          <a:noFill/>
        </p:spPr>
        <p:txBody>
          <a:bodyPr wrap="square" rtlCol="0">
            <a:spAutoFit/>
          </a:bodyPr>
          <a:lstStyle/>
          <a:p>
            <a:pPr algn="just" defTabSz="1219170">
              <a:buClr>
                <a:srgbClr val="000000"/>
              </a:buClr>
            </a:pPr>
            <a:r>
              <a:rPr lang="en-US" sz="3200" b="1" kern="0" dirty="0" err="1">
                <a:solidFill>
                  <a:srgbClr val="2F1932"/>
                </a:solidFill>
                <a:latin typeface="Arial"/>
                <a:cs typeface="Arial"/>
                <a:sym typeface="Arial"/>
              </a:rPr>
              <a:t>Thứ</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tự</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trong</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tập</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hợp</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các</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số</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hữu</a:t>
            </a:r>
            <a:r>
              <a:rPr lang="en-US" sz="3200" b="1" kern="0" dirty="0">
                <a:solidFill>
                  <a:srgbClr val="2F1932"/>
                </a:solidFill>
                <a:latin typeface="Arial"/>
                <a:cs typeface="Arial"/>
                <a:sym typeface="Arial"/>
              </a:rPr>
              <a:t> </a:t>
            </a:r>
            <a:r>
              <a:rPr lang="en-US" sz="3200" b="1" kern="0" dirty="0" err="1">
                <a:solidFill>
                  <a:srgbClr val="2F1932"/>
                </a:solidFill>
                <a:latin typeface="Arial"/>
                <a:cs typeface="Arial"/>
                <a:sym typeface="Arial"/>
              </a:rPr>
              <a:t>tỉ</a:t>
            </a:r>
            <a:r>
              <a:rPr lang="en-US" sz="3200" b="1" kern="0" dirty="0">
                <a:solidFill>
                  <a:srgbClr val="2F1932"/>
                </a:solidFill>
                <a:latin typeface="Arial"/>
                <a:cs typeface="Arial"/>
                <a:sym typeface="Arial"/>
              </a:rPr>
              <a: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64"/>
                                        </p:tgtEl>
                                        <p:attrNameLst>
                                          <p:attrName>style.visibility</p:attrName>
                                        </p:attrNameLst>
                                      </p:cBhvr>
                                      <p:to>
                                        <p:strVal val="visible"/>
                                      </p:to>
                                    </p:set>
                                    <p:anim calcmode="lin" valueType="num">
                                      <p:cBhvr>
                                        <p:cTn id="7" dur="500" fill="hold"/>
                                        <p:tgtEl>
                                          <p:spTgt spid="864"/>
                                        </p:tgtEl>
                                        <p:attrNameLst>
                                          <p:attrName>ppt_w</p:attrName>
                                        </p:attrNameLst>
                                      </p:cBhvr>
                                      <p:tavLst>
                                        <p:tav tm="0">
                                          <p:val>
                                            <p:fltVal val="0"/>
                                          </p:val>
                                        </p:tav>
                                        <p:tav tm="100000">
                                          <p:val>
                                            <p:strVal val="#ppt_w"/>
                                          </p:val>
                                        </p:tav>
                                      </p:tavLst>
                                    </p:anim>
                                    <p:anim calcmode="lin" valueType="num">
                                      <p:cBhvr>
                                        <p:cTn id="8" dur="500" fill="hold"/>
                                        <p:tgtEl>
                                          <p:spTgt spid="864"/>
                                        </p:tgtEl>
                                        <p:attrNameLst>
                                          <p:attrName>ppt_h</p:attrName>
                                        </p:attrNameLst>
                                      </p:cBhvr>
                                      <p:tavLst>
                                        <p:tav tm="0">
                                          <p:val>
                                            <p:fltVal val="0"/>
                                          </p:val>
                                        </p:tav>
                                        <p:tav tm="100000">
                                          <p:val>
                                            <p:strVal val="#ppt_h"/>
                                          </p:val>
                                        </p:tav>
                                      </p:tavLst>
                                    </p:anim>
                                    <p:animEffect transition="in" filter="fade">
                                      <p:cBhvr>
                                        <p:cTn id="9" dur="500"/>
                                        <p:tgtEl>
                                          <p:spTgt spid="86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77"/>
                                        </p:tgtEl>
                                        <p:attrNameLst>
                                          <p:attrName>style.visibility</p:attrName>
                                        </p:attrNameLst>
                                      </p:cBhvr>
                                      <p:to>
                                        <p:strVal val="visible"/>
                                      </p:to>
                                    </p:set>
                                    <p:anim calcmode="lin" valueType="num">
                                      <p:cBhvr>
                                        <p:cTn id="12" dur="500" fill="hold"/>
                                        <p:tgtEl>
                                          <p:spTgt spid="877"/>
                                        </p:tgtEl>
                                        <p:attrNameLst>
                                          <p:attrName>ppt_w</p:attrName>
                                        </p:attrNameLst>
                                      </p:cBhvr>
                                      <p:tavLst>
                                        <p:tav tm="0">
                                          <p:val>
                                            <p:fltVal val="0"/>
                                          </p:val>
                                        </p:tav>
                                        <p:tav tm="100000">
                                          <p:val>
                                            <p:strVal val="#ppt_w"/>
                                          </p:val>
                                        </p:tav>
                                      </p:tavLst>
                                    </p:anim>
                                    <p:anim calcmode="lin" valueType="num">
                                      <p:cBhvr>
                                        <p:cTn id="13" dur="500" fill="hold"/>
                                        <p:tgtEl>
                                          <p:spTgt spid="877"/>
                                        </p:tgtEl>
                                        <p:attrNameLst>
                                          <p:attrName>ppt_h</p:attrName>
                                        </p:attrNameLst>
                                      </p:cBhvr>
                                      <p:tavLst>
                                        <p:tav tm="0">
                                          <p:val>
                                            <p:fltVal val="0"/>
                                          </p:val>
                                        </p:tav>
                                        <p:tav tm="100000">
                                          <p:val>
                                            <p:strVal val="#ppt_h"/>
                                          </p:val>
                                        </p:tav>
                                      </p:tavLst>
                                    </p:anim>
                                    <p:animEffect transition="in" filter="fade">
                                      <p:cBhvr>
                                        <p:cTn id="14" dur="500"/>
                                        <p:tgtEl>
                                          <p:spTgt spid="877"/>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863"/>
                                        </p:tgtEl>
                                        <p:attrNameLst>
                                          <p:attrName>style.visibility</p:attrName>
                                        </p:attrNameLst>
                                      </p:cBhvr>
                                      <p:to>
                                        <p:strVal val="visible"/>
                                      </p:to>
                                    </p:set>
                                    <p:anim calcmode="lin" valueType="num">
                                      <p:cBhvr additive="base">
                                        <p:cTn id="19" dur="500"/>
                                        <p:tgtEl>
                                          <p:spTgt spid="863"/>
                                        </p:tgtEl>
                                        <p:attrNameLst>
                                          <p:attrName>ppt_y</p:attrName>
                                        </p:attrNameLst>
                                      </p:cBhvr>
                                      <p:tavLst>
                                        <p:tav tm="0">
                                          <p:val>
                                            <p:strVal val="#ppt_y+#ppt_h*1.125000"/>
                                          </p:val>
                                        </p:tav>
                                        <p:tav tm="100000">
                                          <p:val>
                                            <p:strVal val="#ppt_y"/>
                                          </p:val>
                                        </p:tav>
                                      </p:tavLst>
                                    </p:anim>
                                    <p:animEffect transition="in" filter="wipe(up)">
                                      <p:cBhvr>
                                        <p:cTn id="20" dur="500"/>
                                        <p:tgtEl>
                                          <p:spTgt spid="863"/>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866"/>
                                        </p:tgtEl>
                                        <p:attrNameLst>
                                          <p:attrName>style.visibility</p:attrName>
                                        </p:attrNameLst>
                                      </p:cBhvr>
                                      <p:to>
                                        <p:strVal val="visible"/>
                                      </p:to>
                                    </p:set>
                                    <p:anim calcmode="lin" valueType="num">
                                      <p:cBhvr additive="base">
                                        <p:cTn id="23" dur="500"/>
                                        <p:tgtEl>
                                          <p:spTgt spid="866"/>
                                        </p:tgtEl>
                                        <p:attrNameLst>
                                          <p:attrName>ppt_y</p:attrName>
                                        </p:attrNameLst>
                                      </p:cBhvr>
                                      <p:tavLst>
                                        <p:tav tm="0">
                                          <p:val>
                                            <p:strVal val="#ppt_y+#ppt_h*1.125000"/>
                                          </p:val>
                                        </p:tav>
                                        <p:tav tm="100000">
                                          <p:val>
                                            <p:strVal val="#ppt_y"/>
                                          </p:val>
                                        </p:tav>
                                      </p:tavLst>
                                    </p:anim>
                                    <p:animEffect transition="in" filter="wipe(up)">
                                      <p:cBhvr>
                                        <p:cTn id="24" dur="500"/>
                                        <p:tgtEl>
                                          <p:spTgt spid="86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p:tgtEl>
                                          <p:spTgt spid="12"/>
                                        </p:tgtEl>
                                        <p:attrNameLst>
                                          <p:attrName>ppt_y</p:attrName>
                                        </p:attrNameLst>
                                      </p:cBhvr>
                                      <p:tavLst>
                                        <p:tav tm="0">
                                          <p:val>
                                            <p:strVal val="#ppt_y+#ppt_h*1.125000"/>
                                          </p:val>
                                        </p:tav>
                                        <p:tav tm="100000">
                                          <p:val>
                                            <p:strVal val="#ppt_y"/>
                                          </p:val>
                                        </p:tav>
                                      </p:tavLst>
                                    </p:anim>
                                    <p:animEffect transition="in" filter="wipe(up)">
                                      <p:cBhvr>
                                        <p:cTn id="28" dur="500"/>
                                        <p:tgtEl>
                                          <p:spTgt spid="12"/>
                                        </p:tgtEl>
                                      </p:cBhvr>
                                    </p:animEffect>
                                  </p:childTnLst>
                                </p:cTn>
                              </p:par>
                              <p:par>
                                <p:cTn id="29" presetID="12" presetClass="entr" presetSubtype="4" fill="hold" nodeType="withEffect">
                                  <p:stCondLst>
                                    <p:cond delay="0"/>
                                  </p:stCondLst>
                                  <p:childTnLst>
                                    <p:set>
                                      <p:cBhvr>
                                        <p:cTn id="30" dur="1" fill="hold">
                                          <p:stCondLst>
                                            <p:cond delay="0"/>
                                          </p:stCondLst>
                                        </p:cTn>
                                        <p:tgtEl>
                                          <p:spTgt spid="882"/>
                                        </p:tgtEl>
                                        <p:attrNameLst>
                                          <p:attrName>style.visibility</p:attrName>
                                        </p:attrNameLst>
                                      </p:cBhvr>
                                      <p:to>
                                        <p:strVal val="visible"/>
                                      </p:to>
                                    </p:set>
                                    <p:anim calcmode="lin" valueType="num">
                                      <p:cBhvr additive="base">
                                        <p:cTn id="31" dur="500"/>
                                        <p:tgtEl>
                                          <p:spTgt spid="882"/>
                                        </p:tgtEl>
                                        <p:attrNameLst>
                                          <p:attrName>ppt_y</p:attrName>
                                        </p:attrNameLst>
                                      </p:cBhvr>
                                      <p:tavLst>
                                        <p:tav tm="0">
                                          <p:val>
                                            <p:strVal val="#ppt_y+#ppt_h*1.125000"/>
                                          </p:val>
                                        </p:tav>
                                        <p:tav tm="100000">
                                          <p:val>
                                            <p:strVal val="#ppt_y"/>
                                          </p:val>
                                        </p:tav>
                                      </p:tavLst>
                                    </p:anim>
                                    <p:animEffect transition="in" filter="wipe(up)">
                                      <p:cBhvr>
                                        <p:cTn id="32" dur="500"/>
                                        <p:tgtEl>
                                          <p:spTgt spid="882"/>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869"/>
                                        </p:tgtEl>
                                        <p:attrNameLst>
                                          <p:attrName>style.visibility</p:attrName>
                                        </p:attrNameLst>
                                      </p:cBhvr>
                                      <p:to>
                                        <p:strVal val="visible"/>
                                      </p:to>
                                    </p:set>
                                    <p:anim calcmode="lin" valueType="num">
                                      <p:cBhvr additive="base">
                                        <p:cTn id="37" dur="500"/>
                                        <p:tgtEl>
                                          <p:spTgt spid="869"/>
                                        </p:tgtEl>
                                        <p:attrNameLst>
                                          <p:attrName>ppt_y</p:attrName>
                                        </p:attrNameLst>
                                      </p:cBhvr>
                                      <p:tavLst>
                                        <p:tav tm="0">
                                          <p:val>
                                            <p:strVal val="#ppt_y-#ppt_h*1.125000"/>
                                          </p:val>
                                        </p:tav>
                                        <p:tav tm="100000">
                                          <p:val>
                                            <p:strVal val="#ppt_y"/>
                                          </p:val>
                                        </p:tav>
                                      </p:tavLst>
                                    </p:anim>
                                    <p:animEffect transition="in" filter="wipe(down)">
                                      <p:cBhvr>
                                        <p:cTn id="38" dur="500"/>
                                        <p:tgtEl>
                                          <p:spTgt spid="869"/>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860"/>
                                        </p:tgtEl>
                                        <p:attrNameLst>
                                          <p:attrName>style.visibility</p:attrName>
                                        </p:attrNameLst>
                                      </p:cBhvr>
                                      <p:to>
                                        <p:strVal val="visible"/>
                                      </p:to>
                                    </p:set>
                                    <p:anim calcmode="lin" valueType="num">
                                      <p:cBhvr additive="base">
                                        <p:cTn id="41" dur="500"/>
                                        <p:tgtEl>
                                          <p:spTgt spid="860"/>
                                        </p:tgtEl>
                                        <p:attrNameLst>
                                          <p:attrName>ppt_y</p:attrName>
                                        </p:attrNameLst>
                                      </p:cBhvr>
                                      <p:tavLst>
                                        <p:tav tm="0">
                                          <p:val>
                                            <p:strVal val="#ppt_y-#ppt_h*1.125000"/>
                                          </p:val>
                                        </p:tav>
                                        <p:tav tm="100000">
                                          <p:val>
                                            <p:strVal val="#ppt_y"/>
                                          </p:val>
                                        </p:tav>
                                      </p:tavLst>
                                    </p:anim>
                                    <p:animEffect transition="in" filter="wipe(down)">
                                      <p:cBhvr>
                                        <p:cTn id="42" dur="500"/>
                                        <p:tgtEl>
                                          <p:spTgt spid="860"/>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p:tgtEl>
                                          <p:spTgt spid="38"/>
                                        </p:tgtEl>
                                        <p:attrNameLst>
                                          <p:attrName>ppt_y</p:attrName>
                                        </p:attrNameLst>
                                      </p:cBhvr>
                                      <p:tavLst>
                                        <p:tav tm="0">
                                          <p:val>
                                            <p:strVal val="#ppt_y-#ppt_h*1.125000"/>
                                          </p:val>
                                        </p:tav>
                                        <p:tav tm="100000">
                                          <p:val>
                                            <p:strVal val="#ppt_y"/>
                                          </p:val>
                                        </p:tav>
                                      </p:tavLst>
                                    </p:anim>
                                    <p:animEffect transition="in" filter="wipe(down)">
                                      <p:cBhvr>
                                        <p:cTn id="46" dur="500"/>
                                        <p:tgtEl>
                                          <p:spTgt spid="38"/>
                                        </p:tgtEl>
                                      </p:cBhvr>
                                    </p:animEffect>
                                  </p:childTnLst>
                                </p:cTn>
                              </p:par>
                              <p:par>
                                <p:cTn id="47" presetID="12" presetClass="entr" presetSubtype="1" fill="hold" nodeType="withEffect">
                                  <p:stCondLst>
                                    <p:cond delay="0"/>
                                  </p:stCondLst>
                                  <p:childTnLst>
                                    <p:set>
                                      <p:cBhvr>
                                        <p:cTn id="48" dur="1" fill="hold">
                                          <p:stCondLst>
                                            <p:cond delay="0"/>
                                          </p:stCondLst>
                                        </p:cTn>
                                        <p:tgtEl>
                                          <p:spTgt spid="883"/>
                                        </p:tgtEl>
                                        <p:attrNameLst>
                                          <p:attrName>style.visibility</p:attrName>
                                        </p:attrNameLst>
                                      </p:cBhvr>
                                      <p:to>
                                        <p:strVal val="visible"/>
                                      </p:to>
                                    </p:set>
                                    <p:anim calcmode="lin" valueType="num">
                                      <p:cBhvr additive="base">
                                        <p:cTn id="49" dur="500"/>
                                        <p:tgtEl>
                                          <p:spTgt spid="883"/>
                                        </p:tgtEl>
                                        <p:attrNameLst>
                                          <p:attrName>ppt_y</p:attrName>
                                        </p:attrNameLst>
                                      </p:cBhvr>
                                      <p:tavLst>
                                        <p:tav tm="0">
                                          <p:val>
                                            <p:strVal val="#ppt_y-#ppt_h*1.125000"/>
                                          </p:val>
                                        </p:tav>
                                        <p:tav tm="100000">
                                          <p:val>
                                            <p:strVal val="#ppt_y"/>
                                          </p:val>
                                        </p:tav>
                                      </p:tavLst>
                                    </p:anim>
                                    <p:animEffect transition="in" filter="wipe(down)">
                                      <p:cBhvr>
                                        <p:cTn id="50" dur="500"/>
                                        <p:tgtEl>
                                          <p:spTgt spid="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 grpId="0" animBg="1"/>
      <p:bldP spid="863" grpId="0" animBg="1"/>
      <p:bldP spid="864" grpId="0"/>
      <p:bldP spid="866" grpId="0"/>
      <p:bldP spid="869" grpId="0"/>
      <p:bldP spid="877" grpId="0" animBg="1"/>
      <p:bldP spid="12"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 xmlns:a16="http://schemas.microsoft.com/office/drawing/2014/main" id="{CF85C700-3D13-48A2-BB21-8DF565E39E30}"/>
              </a:ext>
            </a:extLst>
          </p:cNvPr>
          <p:cNvSpPr>
            <a:spLocks noGrp="1"/>
          </p:cNvSpPr>
          <p:nvPr>
            <p:ph type="subTitle" idx="1"/>
          </p:nvPr>
        </p:nvSpPr>
        <p:spPr>
          <a:xfrm rot="-180143">
            <a:off x="1848870" y="5689039"/>
            <a:ext cx="3837658" cy="695377"/>
          </a:xfrm>
        </p:spPr>
        <p:txBody>
          <a:bodyPr/>
          <a:lstStyle/>
          <a:p>
            <a:r>
              <a:rPr lang="en-US" sz="3600" b="1" dirty="0" err="1">
                <a:latin typeface="+mn-lt"/>
              </a:rPr>
              <a:t>Số</a:t>
            </a:r>
            <a:r>
              <a:rPr lang="en-US" sz="3600" b="1" dirty="0">
                <a:latin typeface="+mn-lt"/>
              </a:rPr>
              <a:t> </a:t>
            </a:r>
            <a:r>
              <a:rPr lang="en-US" sz="3600" b="1" dirty="0" err="1">
                <a:latin typeface="+mn-lt"/>
              </a:rPr>
              <a:t>hữu</a:t>
            </a:r>
            <a:r>
              <a:rPr lang="en-US" sz="3600" b="1" dirty="0">
                <a:latin typeface="+mn-lt"/>
              </a:rPr>
              <a:t> </a:t>
            </a:r>
            <a:r>
              <a:rPr lang="en-US" sz="3600" b="1" dirty="0" err="1">
                <a:latin typeface="+mn-lt"/>
              </a:rPr>
              <a:t>tỉ</a:t>
            </a:r>
            <a:r>
              <a:rPr lang="en-US" sz="3600" b="1" dirty="0">
                <a:latin typeface="+mn-lt"/>
              </a:rPr>
              <a:t> </a:t>
            </a:r>
            <a:r>
              <a:rPr lang="en-US" sz="3600" b="1" dirty="0" err="1">
                <a:latin typeface="+mn-lt"/>
              </a:rPr>
              <a:t>là</a:t>
            </a:r>
            <a:r>
              <a:rPr lang="en-US" sz="3600" b="1" dirty="0">
                <a:latin typeface="+mn-lt"/>
              </a:rPr>
              <a:t> </a:t>
            </a:r>
            <a:r>
              <a:rPr lang="en-US" sz="3600" b="1" dirty="0" err="1">
                <a:latin typeface="+mn-lt"/>
              </a:rPr>
              <a:t>gì</a:t>
            </a:r>
            <a:r>
              <a:rPr lang="en-US" sz="3600" b="1" dirty="0">
                <a:latin typeface="+mn-lt"/>
              </a:rPr>
              <a:t>?</a:t>
            </a:r>
            <a:endParaRPr lang="vi-VN" sz="3600" b="1" dirty="0">
              <a:latin typeface="+mn-lt"/>
            </a:endParaRPr>
          </a:p>
        </p:txBody>
      </p:sp>
      <p:sp>
        <p:nvSpPr>
          <p:cNvPr id="4" name="Google Shape;1009;p41">
            <a:extLst>
              <a:ext uri="{FF2B5EF4-FFF2-40B4-BE49-F238E27FC236}">
                <a16:creationId xmlns="" xmlns:a16="http://schemas.microsoft.com/office/drawing/2014/main" id="{F9F7C8DE-9333-455E-B082-039DA8F5CEF1}"/>
              </a:ext>
            </a:extLst>
          </p:cNvPr>
          <p:cNvSpPr/>
          <p:nvPr/>
        </p:nvSpPr>
        <p:spPr>
          <a:xfrm rot="-179577">
            <a:off x="1279270" y="1579880"/>
            <a:ext cx="4976858" cy="2891792"/>
          </a:xfrm>
          <a:custGeom>
            <a:avLst/>
            <a:gdLst/>
            <a:ahLst/>
            <a:cxnLst/>
            <a:rect l="l" t="t" r="r" b="b"/>
            <a:pathLst>
              <a:path w="72713" h="41029" extrusionOk="0">
                <a:moveTo>
                  <a:pt x="3478" y="0"/>
                </a:moveTo>
                <a:lnTo>
                  <a:pt x="1251" y="905"/>
                </a:lnTo>
                <a:lnTo>
                  <a:pt x="1" y="417"/>
                </a:lnTo>
                <a:lnTo>
                  <a:pt x="1" y="39433"/>
                </a:lnTo>
                <a:lnTo>
                  <a:pt x="1" y="40207"/>
                </a:lnTo>
                <a:lnTo>
                  <a:pt x="215" y="40124"/>
                </a:lnTo>
                <a:lnTo>
                  <a:pt x="2442" y="41029"/>
                </a:lnTo>
                <a:lnTo>
                  <a:pt x="4668" y="40124"/>
                </a:lnTo>
                <a:lnTo>
                  <a:pt x="6895" y="41029"/>
                </a:lnTo>
                <a:lnTo>
                  <a:pt x="9121" y="40124"/>
                </a:lnTo>
                <a:lnTo>
                  <a:pt x="11348" y="41029"/>
                </a:lnTo>
                <a:lnTo>
                  <a:pt x="13574" y="40124"/>
                </a:lnTo>
                <a:lnTo>
                  <a:pt x="15801" y="41029"/>
                </a:lnTo>
                <a:lnTo>
                  <a:pt x="18027" y="40124"/>
                </a:lnTo>
                <a:lnTo>
                  <a:pt x="20253" y="41029"/>
                </a:lnTo>
                <a:lnTo>
                  <a:pt x="22480" y="40124"/>
                </a:lnTo>
                <a:lnTo>
                  <a:pt x="24706" y="41029"/>
                </a:lnTo>
                <a:lnTo>
                  <a:pt x="26933" y="40124"/>
                </a:lnTo>
                <a:lnTo>
                  <a:pt x="29159" y="41029"/>
                </a:lnTo>
                <a:lnTo>
                  <a:pt x="31386" y="40124"/>
                </a:lnTo>
                <a:lnTo>
                  <a:pt x="33612" y="41029"/>
                </a:lnTo>
                <a:lnTo>
                  <a:pt x="35851" y="40124"/>
                </a:lnTo>
                <a:lnTo>
                  <a:pt x="38077" y="41029"/>
                </a:lnTo>
                <a:lnTo>
                  <a:pt x="40304" y="40124"/>
                </a:lnTo>
                <a:lnTo>
                  <a:pt x="42530" y="41029"/>
                </a:lnTo>
                <a:lnTo>
                  <a:pt x="44757" y="40124"/>
                </a:lnTo>
                <a:lnTo>
                  <a:pt x="46983" y="41029"/>
                </a:lnTo>
                <a:lnTo>
                  <a:pt x="49209" y="40124"/>
                </a:lnTo>
                <a:lnTo>
                  <a:pt x="51436" y="41029"/>
                </a:lnTo>
                <a:lnTo>
                  <a:pt x="53662" y="40124"/>
                </a:lnTo>
                <a:lnTo>
                  <a:pt x="55889" y="41029"/>
                </a:lnTo>
                <a:lnTo>
                  <a:pt x="58115" y="40124"/>
                </a:lnTo>
                <a:lnTo>
                  <a:pt x="60342" y="41029"/>
                </a:lnTo>
                <a:lnTo>
                  <a:pt x="62568" y="40124"/>
                </a:lnTo>
                <a:lnTo>
                  <a:pt x="64795" y="41029"/>
                </a:lnTo>
                <a:lnTo>
                  <a:pt x="67021" y="40124"/>
                </a:lnTo>
                <a:lnTo>
                  <a:pt x="69248" y="41029"/>
                </a:lnTo>
                <a:lnTo>
                  <a:pt x="71474" y="40124"/>
                </a:lnTo>
                <a:lnTo>
                  <a:pt x="72712" y="40612"/>
                </a:lnTo>
                <a:lnTo>
                  <a:pt x="72712" y="822"/>
                </a:lnTo>
                <a:lnTo>
                  <a:pt x="72510" y="905"/>
                </a:lnTo>
                <a:lnTo>
                  <a:pt x="70284" y="0"/>
                </a:lnTo>
                <a:lnTo>
                  <a:pt x="68057" y="905"/>
                </a:lnTo>
                <a:lnTo>
                  <a:pt x="65831" y="0"/>
                </a:lnTo>
                <a:lnTo>
                  <a:pt x="63604" y="905"/>
                </a:lnTo>
                <a:lnTo>
                  <a:pt x="61378" y="0"/>
                </a:lnTo>
                <a:lnTo>
                  <a:pt x="59151" y="905"/>
                </a:lnTo>
                <a:lnTo>
                  <a:pt x="56925" y="0"/>
                </a:lnTo>
                <a:lnTo>
                  <a:pt x="54698" y="905"/>
                </a:lnTo>
                <a:lnTo>
                  <a:pt x="52460" y="0"/>
                </a:lnTo>
                <a:lnTo>
                  <a:pt x="50233" y="905"/>
                </a:lnTo>
                <a:lnTo>
                  <a:pt x="48007" y="0"/>
                </a:lnTo>
                <a:lnTo>
                  <a:pt x="45780" y="905"/>
                </a:lnTo>
                <a:lnTo>
                  <a:pt x="43554" y="0"/>
                </a:lnTo>
                <a:lnTo>
                  <a:pt x="41328" y="905"/>
                </a:lnTo>
                <a:lnTo>
                  <a:pt x="39101" y="0"/>
                </a:lnTo>
                <a:lnTo>
                  <a:pt x="36875" y="905"/>
                </a:lnTo>
                <a:lnTo>
                  <a:pt x="34648" y="0"/>
                </a:lnTo>
                <a:lnTo>
                  <a:pt x="32422" y="905"/>
                </a:lnTo>
                <a:lnTo>
                  <a:pt x="30195" y="0"/>
                </a:lnTo>
                <a:lnTo>
                  <a:pt x="27969" y="905"/>
                </a:lnTo>
                <a:lnTo>
                  <a:pt x="25742" y="0"/>
                </a:lnTo>
                <a:lnTo>
                  <a:pt x="23516" y="905"/>
                </a:lnTo>
                <a:lnTo>
                  <a:pt x="21289" y="0"/>
                </a:lnTo>
                <a:lnTo>
                  <a:pt x="19063" y="905"/>
                </a:lnTo>
                <a:lnTo>
                  <a:pt x="16836" y="0"/>
                </a:lnTo>
                <a:lnTo>
                  <a:pt x="14610" y="905"/>
                </a:lnTo>
                <a:lnTo>
                  <a:pt x="12383" y="0"/>
                </a:lnTo>
                <a:lnTo>
                  <a:pt x="10157" y="905"/>
                </a:lnTo>
                <a:lnTo>
                  <a:pt x="7930" y="0"/>
                </a:lnTo>
                <a:lnTo>
                  <a:pt x="5704" y="905"/>
                </a:lnTo>
                <a:lnTo>
                  <a:pt x="3478" y="0"/>
                </a:lnTo>
                <a:close/>
              </a:path>
            </a:pathLst>
          </a:custGeom>
          <a:solidFill>
            <a:srgbClr val="9DE6E6"/>
          </a:solidFill>
          <a:ln>
            <a:noFill/>
          </a:ln>
        </p:spPr>
        <p:txBody>
          <a:bodyPr spcFirstLastPara="1" wrap="square" lIns="121900" tIns="121900" rIns="121900" bIns="121900" anchor="ctr" anchorCtr="0">
            <a:noAutofit/>
          </a:bodyPr>
          <a:lstStyle/>
          <a:p>
            <a:pPr algn="just" defTabSz="1219170">
              <a:buClr>
                <a:srgbClr val="000000"/>
              </a:buClr>
            </a:pPr>
            <a:r>
              <a:rPr lang="en-US" sz="3200" kern="0" dirty="0">
                <a:solidFill>
                  <a:srgbClr val="000000"/>
                </a:solidFill>
                <a:latin typeface="Arial"/>
                <a:cs typeface="Arial"/>
                <a:sym typeface="Arial"/>
              </a:rPr>
              <a:t>1. </a:t>
            </a:r>
            <a:r>
              <a:rPr lang="en-US" sz="3200" kern="0" dirty="0" err="1">
                <a:solidFill>
                  <a:srgbClr val="000000"/>
                </a:solidFill>
                <a:latin typeface="Arial"/>
                <a:cs typeface="Arial"/>
                <a:sym typeface="Arial"/>
              </a:rPr>
              <a:t>Khái</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niệm</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số</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hữu</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tỉ</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và</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biểu</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diễn</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số</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hữu</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tỉ</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trên</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trục</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số</a:t>
            </a:r>
            <a:endParaRPr sz="3200" kern="0" dirty="0">
              <a:solidFill>
                <a:srgbClr val="000000"/>
              </a:solidFill>
              <a:latin typeface="Arial"/>
              <a:cs typeface="Arial"/>
              <a:sym typeface="Arial"/>
            </a:endParaRPr>
          </a:p>
        </p:txBody>
      </p:sp>
      <p:pic>
        <p:nvPicPr>
          <p:cNvPr id="9220" name="Picture 4" descr="Tìm Tìm Kiếm-biểu Tượng-miễn Phí Biểu Tượng Miễn Phí Tải Về">
            <a:extLst>
              <a:ext uri="{FF2B5EF4-FFF2-40B4-BE49-F238E27FC236}">
                <a16:creationId xmlns="" xmlns:a16="http://schemas.microsoft.com/office/drawing/2014/main" id="{499AB9DD-65CB-4489-BBEA-EE05EFA6E7A1}"/>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2331" y="5250613"/>
            <a:ext cx="1051874" cy="1051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599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grpSp>
        <p:nvGrpSpPr>
          <p:cNvPr id="895" name="Google Shape;895;p35"/>
          <p:cNvGrpSpPr/>
          <p:nvPr/>
        </p:nvGrpSpPr>
        <p:grpSpPr>
          <a:xfrm>
            <a:off x="780837" y="335461"/>
            <a:ext cx="2004889" cy="1815264"/>
            <a:chOff x="2005600" y="1271425"/>
            <a:chExt cx="1165950" cy="1261475"/>
          </a:xfrm>
        </p:grpSpPr>
        <p:sp>
          <p:nvSpPr>
            <p:cNvPr id="896" name="Google Shape;896;p35"/>
            <p:cNvSpPr/>
            <p:nvPr/>
          </p:nvSpPr>
          <p:spPr>
            <a:xfrm>
              <a:off x="2024050" y="1377375"/>
              <a:ext cx="1147500" cy="1155525"/>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97" name="Google Shape;897;p35"/>
            <p:cNvSpPr/>
            <p:nvPr/>
          </p:nvSpPr>
          <p:spPr>
            <a:xfrm>
              <a:off x="2005600" y="1358625"/>
              <a:ext cx="1147475" cy="1155825"/>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98" name="Google Shape;898;p35"/>
            <p:cNvSpPr/>
            <p:nvPr/>
          </p:nvSpPr>
          <p:spPr>
            <a:xfrm>
              <a:off x="3022975" y="2316475"/>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99" name="Google Shape;899;p35"/>
            <p:cNvSpPr/>
            <p:nvPr/>
          </p:nvSpPr>
          <p:spPr>
            <a:xfrm>
              <a:off x="2050550" y="1271425"/>
              <a:ext cx="132775"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4" name="TextBox 3"/>
          <p:cNvSpPr txBox="1"/>
          <p:nvPr/>
        </p:nvSpPr>
        <p:spPr>
          <a:xfrm rot="21421429">
            <a:off x="1276351" y="1000171"/>
            <a:ext cx="1287695" cy="584775"/>
          </a:xfrm>
          <a:prstGeom prst="rect">
            <a:avLst/>
          </a:prstGeom>
          <a:noFill/>
        </p:spPr>
        <p:txBody>
          <a:bodyPr wrap="square" rtlCol="0">
            <a:spAutoFit/>
          </a:bodyPr>
          <a:lstStyle/>
          <a:p>
            <a:pPr defTabSz="1219170">
              <a:buClr>
                <a:srgbClr val="000000"/>
              </a:buClr>
            </a:pPr>
            <a:r>
              <a:rPr lang="en-US" sz="3200" b="1" kern="0" dirty="0">
                <a:solidFill>
                  <a:srgbClr val="FFFFFF"/>
                </a:solidFill>
                <a:latin typeface="Arial"/>
                <a:cs typeface="Arial"/>
                <a:sym typeface="Arial"/>
              </a:rPr>
              <a:t>HĐ1</a:t>
            </a:r>
          </a:p>
        </p:txBody>
      </p:sp>
      <p:sp>
        <p:nvSpPr>
          <p:cNvPr id="5" name="TextBox 4"/>
          <p:cNvSpPr txBox="1"/>
          <p:nvPr/>
        </p:nvSpPr>
        <p:spPr>
          <a:xfrm>
            <a:off x="1369886" y="2728549"/>
            <a:ext cx="4150760" cy="1305165"/>
          </a:xfrm>
          <a:prstGeom prst="rect">
            <a:avLst/>
          </a:prstGeom>
          <a:noFill/>
        </p:spPr>
        <p:txBody>
          <a:bodyPr wrap="square" rtlCol="0">
            <a:spAutoFit/>
          </a:bodyPr>
          <a:lstStyle/>
          <a:p>
            <a:pPr algn="just" defTabSz="1219170">
              <a:lnSpc>
                <a:spcPct val="150000"/>
              </a:lnSpc>
              <a:buClr>
                <a:srgbClr val="000000"/>
              </a:buClr>
            </a:pPr>
            <a:r>
              <a:rPr lang="en-US" sz="2800" kern="0" dirty="0" err="1">
                <a:solidFill>
                  <a:srgbClr val="000000"/>
                </a:solidFill>
                <a:latin typeface="Arial"/>
                <a:cs typeface="Arial"/>
                <a:sym typeface="Arial"/>
              </a:rPr>
              <a:t>Tính</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chỉ</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số</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WHtR</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của</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ông</a:t>
            </a:r>
            <a:r>
              <a:rPr lang="en-US" sz="2800" kern="0" dirty="0">
                <a:solidFill>
                  <a:srgbClr val="000000"/>
                </a:solidFill>
                <a:latin typeface="Arial"/>
                <a:cs typeface="Arial"/>
                <a:sym typeface="Arial"/>
              </a:rPr>
              <a:t> An </a:t>
            </a:r>
            <a:r>
              <a:rPr lang="en-US" sz="2800" kern="0" dirty="0" err="1">
                <a:solidFill>
                  <a:srgbClr val="000000"/>
                </a:solidFill>
                <a:latin typeface="Arial"/>
                <a:cs typeface="Arial"/>
                <a:sym typeface="Arial"/>
              </a:rPr>
              <a:t>và</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ông</a:t>
            </a:r>
            <a:r>
              <a:rPr lang="en-US" sz="2800" kern="0" dirty="0">
                <a:solidFill>
                  <a:srgbClr val="000000"/>
                </a:solidFill>
                <a:latin typeface="Arial"/>
                <a:cs typeface="Arial"/>
                <a:sym typeface="Arial"/>
              </a:rPr>
              <a:t> Chung.</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96890" y="2499901"/>
            <a:ext cx="522637" cy="1683300"/>
          </a:xfrm>
          <a:prstGeom prst="rect">
            <a:avLst/>
          </a:prstGeom>
        </p:spPr>
      </p:pic>
      <p:sp>
        <p:nvSpPr>
          <p:cNvPr id="20" name="Rounded Rectangular Callout 19"/>
          <p:cNvSpPr/>
          <p:nvPr/>
        </p:nvSpPr>
        <p:spPr>
          <a:xfrm>
            <a:off x="3957931" y="369458"/>
            <a:ext cx="4365453" cy="873171"/>
          </a:xfrm>
          <a:prstGeom prst="wedgeRoundRectCallout">
            <a:avLst>
              <a:gd name="adj1" fmla="val -3101"/>
              <a:gd name="adj2" fmla="val 29009"/>
              <a:gd name="adj3" fmla="val 16667"/>
            </a:avLst>
          </a:prstGeom>
          <a:solidFill>
            <a:schemeClr val="accent3">
              <a:lumMod val="40000"/>
              <a:lumOff val="60000"/>
            </a:schemeClr>
          </a:solidFill>
          <a:ln>
            <a:solidFill>
              <a:schemeClr val="accent3">
                <a:lumMod val="40000"/>
                <a:lumOff val="6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50000"/>
              </a:lnSpc>
              <a:buClr>
                <a:srgbClr val="000000"/>
              </a:buClr>
            </a:pPr>
            <a:r>
              <a:rPr lang="en-US" sz="2800" b="1" kern="0" dirty="0">
                <a:solidFill>
                  <a:srgbClr val="2F1932"/>
                </a:solidFill>
                <a:latin typeface="Arial"/>
                <a:sym typeface="Arial"/>
              </a:rPr>
              <a:t>HOẠT ĐỘNG NHÓM ĐÔI</a:t>
            </a:r>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9097" t="5383" r="7545" b="8006"/>
          <a:stretch/>
        </p:blipFill>
        <p:spPr>
          <a:xfrm>
            <a:off x="2191819" y="4460428"/>
            <a:ext cx="2506895" cy="1900129"/>
          </a:xfrm>
          <a:prstGeom prst="rect">
            <a:avLst/>
          </a:prstGeom>
        </p:spPr>
      </p:pic>
      <p:grpSp>
        <p:nvGrpSpPr>
          <p:cNvPr id="13" name="Google Shape;895;p35">
            <a:extLst>
              <a:ext uri="{FF2B5EF4-FFF2-40B4-BE49-F238E27FC236}">
                <a16:creationId xmlns="" xmlns:a16="http://schemas.microsoft.com/office/drawing/2014/main" id="{C260F5B8-06B4-4267-BE5B-E0278A27861B}"/>
              </a:ext>
            </a:extLst>
          </p:cNvPr>
          <p:cNvGrpSpPr/>
          <p:nvPr/>
        </p:nvGrpSpPr>
        <p:grpSpPr>
          <a:xfrm flipH="1">
            <a:off x="9438042" y="267949"/>
            <a:ext cx="1973121" cy="1815264"/>
            <a:chOff x="2005600" y="1271425"/>
            <a:chExt cx="1165950" cy="1261475"/>
          </a:xfrm>
        </p:grpSpPr>
        <p:sp>
          <p:nvSpPr>
            <p:cNvPr id="14" name="Google Shape;896;p35">
              <a:extLst>
                <a:ext uri="{FF2B5EF4-FFF2-40B4-BE49-F238E27FC236}">
                  <a16:creationId xmlns="" xmlns:a16="http://schemas.microsoft.com/office/drawing/2014/main" id="{D9A33F72-1CCF-42F9-91F1-7E9639F6EAB7}"/>
                </a:ext>
              </a:extLst>
            </p:cNvPr>
            <p:cNvSpPr/>
            <p:nvPr/>
          </p:nvSpPr>
          <p:spPr>
            <a:xfrm>
              <a:off x="2024050" y="1377375"/>
              <a:ext cx="1147500" cy="1155525"/>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 name="Google Shape;897;p35">
              <a:extLst>
                <a:ext uri="{FF2B5EF4-FFF2-40B4-BE49-F238E27FC236}">
                  <a16:creationId xmlns="" xmlns:a16="http://schemas.microsoft.com/office/drawing/2014/main" id="{6527BA67-D7AE-438A-A035-A71F4D69D13E}"/>
                </a:ext>
              </a:extLst>
            </p:cNvPr>
            <p:cNvSpPr/>
            <p:nvPr/>
          </p:nvSpPr>
          <p:spPr>
            <a:xfrm>
              <a:off x="2005600" y="1358625"/>
              <a:ext cx="1147475" cy="1155825"/>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898;p35">
              <a:extLst>
                <a:ext uri="{FF2B5EF4-FFF2-40B4-BE49-F238E27FC236}">
                  <a16:creationId xmlns="" xmlns:a16="http://schemas.microsoft.com/office/drawing/2014/main" id="{794F0C41-AE0F-4163-A968-C2206030EE0C}"/>
                </a:ext>
              </a:extLst>
            </p:cNvPr>
            <p:cNvSpPr/>
            <p:nvPr/>
          </p:nvSpPr>
          <p:spPr>
            <a:xfrm>
              <a:off x="3022975" y="2316475"/>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899;p35">
              <a:extLst>
                <a:ext uri="{FF2B5EF4-FFF2-40B4-BE49-F238E27FC236}">
                  <a16:creationId xmlns="" xmlns:a16="http://schemas.microsoft.com/office/drawing/2014/main" id="{13792F2C-7958-4780-A64F-04686D860FEE}"/>
                </a:ext>
              </a:extLst>
            </p:cNvPr>
            <p:cNvSpPr/>
            <p:nvPr/>
          </p:nvSpPr>
          <p:spPr>
            <a:xfrm>
              <a:off x="2050550" y="1271425"/>
              <a:ext cx="132775"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8" name="TextBox 17">
            <a:extLst>
              <a:ext uri="{FF2B5EF4-FFF2-40B4-BE49-F238E27FC236}">
                <a16:creationId xmlns="" xmlns:a16="http://schemas.microsoft.com/office/drawing/2014/main" id="{2B61DE56-1D54-4DCF-B951-7C02BE01C6FD}"/>
              </a:ext>
            </a:extLst>
          </p:cNvPr>
          <p:cNvSpPr txBox="1"/>
          <p:nvPr/>
        </p:nvSpPr>
        <p:spPr>
          <a:xfrm rot="21421429">
            <a:off x="9920740" y="885666"/>
            <a:ext cx="1287695" cy="584775"/>
          </a:xfrm>
          <a:prstGeom prst="rect">
            <a:avLst/>
          </a:prstGeom>
          <a:noFill/>
        </p:spPr>
        <p:txBody>
          <a:bodyPr wrap="square" rtlCol="0">
            <a:spAutoFit/>
          </a:bodyPr>
          <a:lstStyle/>
          <a:p>
            <a:pPr defTabSz="1219170">
              <a:buClr>
                <a:srgbClr val="000000"/>
              </a:buClr>
            </a:pPr>
            <a:r>
              <a:rPr lang="en-US" sz="3200" b="1" kern="0" dirty="0">
                <a:solidFill>
                  <a:srgbClr val="FFFFFF"/>
                </a:solidFill>
                <a:latin typeface="Arial"/>
                <a:cs typeface="Arial"/>
                <a:sym typeface="Arial"/>
              </a:rPr>
              <a:t>HĐ2</a:t>
            </a:r>
          </a:p>
        </p:txBody>
      </p:sp>
      <p:sp>
        <p:nvSpPr>
          <p:cNvPr id="19" name="TextBox 18">
            <a:extLst>
              <a:ext uri="{FF2B5EF4-FFF2-40B4-BE49-F238E27FC236}">
                <a16:creationId xmlns="" xmlns:a16="http://schemas.microsoft.com/office/drawing/2014/main" id="{42E263A8-09A3-4E52-B933-B9D3BFFDB330}"/>
              </a:ext>
            </a:extLst>
          </p:cNvPr>
          <p:cNvSpPr txBox="1"/>
          <p:nvPr/>
        </p:nvSpPr>
        <p:spPr>
          <a:xfrm>
            <a:off x="6574173" y="2190737"/>
            <a:ext cx="3990414" cy="1305165"/>
          </a:xfrm>
          <a:prstGeom prst="rect">
            <a:avLst/>
          </a:prstGeom>
          <a:noFill/>
        </p:spPr>
        <p:txBody>
          <a:bodyPr wrap="square" rtlCol="0">
            <a:spAutoFit/>
          </a:bodyPr>
          <a:lstStyle/>
          <a:p>
            <a:pPr algn="just" defTabSz="1219170">
              <a:lnSpc>
                <a:spcPct val="150000"/>
              </a:lnSpc>
              <a:buClr>
                <a:srgbClr val="000000"/>
              </a:buClr>
            </a:pPr>
            <a:r>
              <a:rPr lang="en-US" sz="2800" kern="0" dirty="0" err="1">
                <a:solidFill>
                  <a:srgbClr val="000000"/>
                </a:solidFill>
                <a:latin typeface="Arial"/>
                <a:cs typeface="Arial"/>
                <a:sym typeface="Arial"/>
              </a:rPr>
              <a:t>Em</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hãy</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viết</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ba</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phân</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số</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bằng</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nhau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và</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bằng</a:t>
            </a:r>
            <a:r>
              <a:rPr lang="en-US" sz="2800" kern="0" dirty="0">
                <a:solidFill>
                  <a:srgbClr val="000000"/>
                </a:solidFill>
                <a:latin typeface="Arial"/>
                <a:cs typeface="Arial"/>
                <a:sym typeface="Arial"/>
              </a:rPr>
              <a:t>:</a:t>
            </a:r>
          </a:p>
        </p:txBody>
      </p:sp>
      <p:sp>
        <p:nvSpPr>
          <p:cNvPr id="2" name="Rectangle 2">
            <a:extLst>
              <a:ext uri="{FF2B5EF4-FFF2-40B4-BE49-F238E27FC236}">
                <a16:creationId xmlns="" xmlns:a16="http://schemas.microsoft.com/office/drawing/2014/main" id="{AE251A32-C3A5-4CA3-B2BF-56FDAB7D4DB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vi-VN"/>
          </a:p>
        </p:txBody>
      </p:sp>
      <p:sp>
        <p:nvSpPr>
          <p:cNvPr id="11" name="TextBox 10">
            <a:extLst>
              <a:ext uri="{FF2B5EF4-FFF2-40B4-BE49-F238E27FC236}">
                <a16:creationId xmlns="" xmlns:a16="http://schemas.microsoft.com/office/drawing/2014/main" id="{91786677-E20F-47A4-9DB9-816E27093184}"/>
              </a:ext>
            </a:extLst>
          </p:cNvPr>
          <p:cNvSpPr txBox="1"/>
          <p:nvPr/>
        </p:nvSpPr>
        <p:spPr>
          <a:xfrm>
            <a:off x="6574173" y="3873867"/>
            <a:ext cx="1475218" cy="523220"/>
          </a:xfrm>
          <a:prstGeom prst="rect">
            <a:avLst/>
          </a:prstGeom>
          <a:noFill/>
        </p:spPr>
        <p:txBody>
          <a:bodyPr wrap="square" rtlCol="0">
            <a:spAutoFit/>
          </a:bodyPr>
          <a:lstStyle/>
          <a:p>
            <a:r>
              <a:rPr lang="en-US" sz="2800" dirty="0"/>
              <a:t>a) -2,5</a:t>
            </a:r>
            <a:endParaRPr lang="vi-VN" sz="2800" dirty="0"/>
          </a:p>
        </p:txBody>
      </p:sp>
      <p:sp>
        <p:nvSpPr>
          <p:cNvPr id="28" name="TextBox 27">
            <a:extLst>
              <a:ext uri="{FF2B5EF4-FFF2-40B4-BE49-F238E27FC236}">
                <a16:creationId xmlns="" xmlns:a16="http://schemas.microsoft.com/office/drawing/2014/main" id="{80E3F0A0-0C70-4ABC-B6E5-A46A55D9396D}"/>
              </a:ext>
            </a:extLst>
          </p:cNvPr>
          <p:cNvSpPr txBox="1"/>
          <p:nvPr/>
        </p:nvSpPr>
        <p:spPr>
          <a:xfrm>
            <a:off x="6597352" y="4887272"/>
            <a:ext cx="553726" cy="523220"/>
          </a:xfrm>
          <a:prstGeom prst="rect">
            <a:avLst/>
          </a:prstGeom>
          <a:noFill/>
        </p:spPr>
        <p:txBody>
          <a:bodyPr wrap="square" rtlCol="0">
            <a:spAutoFit/>
          </a:bodyPr>
          <a:lstStyle/>
          <a:p>
            <a:r>
              <a:rPr lang="en-US" sz="2800" dirty="0"/>
              <a:t>b)</a:t>
            </a:r>
            <a:endParaRPr lang="vi-VN" sz="2800" dirty="0"/>
          </a:p>
        </p:txBody>
      </p:sp>
      <p:graphicFrame>
        <p:nvGraphicFramePr>
          <p:cNvPr id="7" name="Object 6">
            <a:extLst>
              <a:ext uri="{FF2B5EF4-FFF2-40B4-BE49-F238E27FC236}">
                <a16:creationId xmlns="" xmlns:a16="http://schemas.microsoft.com/office/drawing/2014/main" id="{039E47E6-0260-42FD-A3B4-0D77C23AD57C}"/>
              </a:ext>
            </a:extLst>
          </p:cNvPr>
          <p:cNvGraphicFramePr>
            <a:graphicFrameLocks noChangeAspect="1"/>
          </p:cNvGraphicFramePr>
          <p:nvPr>
            <p:extLst>
              <p:ext uri="{D42A27DB-BD31-4B8C-83A1-F6EECF244321}">
                <p14:modId xmlns:p14="http://schemas.microsoft.com/office/powerpoint/2010/main" val="3224766034"/>
              </p:ext>
            </p:extLst>
          </p:nvPr>
        </p:nvGraphicFramePr>
        <p:xfrm>
          <a:off x="7124214" y="4714910"/>
          <a:ext cx="553726" cy="842627"/>
        </p:xfrm>
        <a:graphic>
          <a:graphicData uri="http://schemas.openxmlformats.org/presentationml/2006/ole">
            <mc:AlternateContent xmlns:mc="http://schemas.openxmlformats.org/markup-compatibility/2006">
              <mc:Choice xmlns:v="urn:schemas-microsoft-com:vml" Requires="v">
                <p:oleObj spid="_x0000_s1055" name="Equation" r:id="rId6" imgW="291960" imgH="444240" progId="Equation.DSMT4">
                  <p:embed/>
                </p:oleObj>
              </mc:Choice>
              <mc:Fallback>
                <p:oleObj name="Equation" r:id="rId6" imgW="291960" imgH="444240" progId="Equation.DSMT4">
                  <p:embed/>
                  <p:pic>
                    <p:nvPicPr>
                      <p:cNvPr id="0" name=""/>
                      <p:cNvPicPr/>
                      <p:nvPr/>
                    </p:nvPicPr>
                    <p:blipFill>
                      <a:blip r:embed="rId7"/>
                      <a:stretch>
                        <a:fillRect/>
                      </a:stretch>
                    </p:blipFill>
                    <p:spPr>
                      <a:xfrm>
                        <a:off x="7124214" y="4714910"/>
                        <a:ext cx="553726" cy="842627"/>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up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95"/>
                                        </p:tgtEl>
                                        <p:attrNameLst>
                                          <p:attrName>style.visibility</p:attrName>
                                        </p:attrNameLst>
                                      </p:cBhvr>
                                      <p:to>
                                        <p:strVal val="visible"/>
                                      </p:to>
                                    </p:set>
                                    <p:animEffect transition="in" filter="fade">
                                      <p:cBhvr>
                                        <p:cTn id="12" dur="500"/>
                                        <p:tgtEl>
                                          <p:spTgt spid="89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00"/>
                                        <p:tgtEl>
                                          <p:spTgt spid="19"/>
                                        </p:tgtEl>
                                      </p:cBhvr>
                                    </p:animEffect>
                                  </p:childTnLst>
                                </p:cTn>
                              </p:par>
                            </p:childTnLst>
                          </p:cTn>
                        </p:par>
                        <p:par>
                          <p:cTn id="32" fill="hold">
                            <p:stCondLst>
                              <p:cond delay="500"/>
                            </p:stCondLst>
                            <p:childTnLst>
                              <p:par>
                                <p:cTn id="33" presetID="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 presetClass="entr" presetSubtype="4"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childTnLst>
                          </p:cTn>
                        </p:par>
                        <p:par>
                          <p:cTn id="42" fill="hold">
                            <p:stCondLst>
                              <p:cond delay="1500"/>
                            </p:stCondLst>
                            <p:childTnLst>
                              <p:par>
                                <p:cTn id="43" presetID="2" presetClass="entr" presetSubtype="4"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ppt_x"/>
                                          </p:val>
                                        </p:tav>
                                        <p:tav tm="100000">
                                          <p:val>
                                            <p:strVal val="#ppt_x"/>
                                          </p:val>
                                        </p:tav>
                                      </p:tavLst>
                                    </p:anim>
                                    <p:anim calcmode="lin" valueType="num">
                                      <p:cBhvr additive="base">
                                        <p:cTn id="4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animBg="1"/>
      <p:bldP spid="19" grpId="0"/>
      <p:bldP spid="11"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grpSp>
        <p:nvGrpSpPr>
          <p:cNvPr id="895" name="Google Shape;895;p35"/>
          <p:cNvGrpSpPr/>
          <p:nvPr/>
        </p:nvGrpSpPr>
        <p:grpSpPr>
          <a:xfrm>
            <a:off x="780837" y="335461"/>
            <a:ext cx="2004889" cy="1815264"/>
            <a:chOff x="2005600" y="1271425"/>
            <a:chExt cx="1165950" cy="1261475"/>
          </a:xfrm>
        </p:grpSpPr>
        <p:sp>
          <p:nvSpPr>
            <p:cNvPr id="896" name="Google Shape;896;p35"/>
            <p:cNvSpPr/>
            <p:nvPr/>
          </p:nvSpPr>
          <p:spPr>
            <a:xfrm>
              <a:off x="2024050" y="1377375"/>
              <a:ext cx="1147500" cy="1155525"/>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97" name="Google Shape;897;p35"/>
            <p:cNvSpPr/>
            <p:nvPr/>
          </p:nvSpPr>
          <p:spPr>
            <a:xfrm>
              <a:off x="2005600" y="1358625"/>
              <a:ext cx="1147475" cy="1155825"/>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98" name="Google Shape;898;p35"/>
            <p:cNvSpPr/>
            <p:nvPr/>
          </p:nvSpPr>
          <p:spPr>
            <a:xfrm>
              <a:off x="3022975" y="2316475"/>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99" name="Google Shape;899;p35"/>
            <p:cNvSpPr/>
            <p:nvPr/>
          </p:nvSpPr>
          <p:spPr>
            <a:xfrm>
              <a:off x="2050550" y="1271425"/>
              <a:ext cx="132775"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4" name="TextBox 3"/>
          <p:cNvSpPr txBox="1"/>
          <p:nvPr/>
        </p:nvSpPr>
        <p:spPr>
          <a:xfrm rot="21421429">
            <a:off x="1276351" y="1000171"/>
            <a:ext cx="1287695"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FFFFFF"/>
                </a:solidFill>
                <a:effectLst/>
                <a:uLnTx/>
                <a:uFillTx/>
                <a:latin typeface="Arial"/>
                <a:ea typeface="+mn-ea"/>
                <a:cs typeface="Arial"/>
                <a:sym typeface="Arial"/>
              </a:rPr>
              <a:t>HĐ1</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96890" y="2499901"/>
            <a:ext cx="522637" cy="1683300"/>
          </a:xfrm>
          <a:prstGeom prst="rect">
            <a:avLst/>
          </a:prstGeom>
        </p:spPr>
      </p:pic>
      <p:sp>
        <p:nvSpPr>
          <p:cNvPr id="20" name="Rounded Rectangular Callout 19"/>
          <p:cNvSpPr/>
          <p:nvPr/>
        </p:nvSpPr>
        <p:spPr>
          <a:xfrm>
            <a:off x="3957931" y="369458"/>
            <a:ext cx="4365453" cy="873171"/>
          </a:xfrm>
          <a:prstGeom prst="wedgeRoundRectCallout">
            <a:avLst>
              <a:gd name="adj1" fmla="val -3101"/>
              <a:gd name="adj2" fmla="val 29009"/>
              <a:gd name="adj3" fmla="val 16667"/>
            </a:avLst>
          </a:prstGeom>
          <a:solidFill>
            <a:schemeClr val="accent3">
              <a:lumMod val="40000"/>
              <a:lumOff val="60000"/>
            </a:schemeClr>
          </a:solidFill>
          <a:ln>
            <a:solidFill>
              <a:schemeClr val="accent3">
                <a:lumMod val="40000"/>
                <a:lumOff val="6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800" b="1" i="0" u="none" strike="noStrike" kern="0" cap="none" spc="0" normalizeH="0" baseline="0" noProof="0" dirty="0">
                <a:ln>
                  <a:noFill/>
                </a:ln>
                <a:solidFill>
                  <a:srgbClr val="2F1932"/>
                </a:solidFill>
                <a:effectLst/>
                <a:uLnTx/>
                <a:uFillTx/>
                <a:latin typeface="Arial"/>
                <a:ea typeface="+mn-ea"/>
                <a:cs typeface="+mn-cs"/>
                <a:sym typeface="Arial"/>
              </a:rPr>
              <a:t>HOẠT ĐỘNG NHÓM ĐÔI</a:t>
            </a:r>
          </a:p>
        </p:txBody>
      </p:sp>
      <p:grpSp>
        <p:nvGrpSpPr>
          <p:cNvPr id="13" name="Google Shape;895;p35">
            <a:extLst>
              <a:ext uri="{FF2B5EF4-FFF2-40B4-BE49-F238E27FC236}">
                <a16:creationId xmlns="" xmlns:a16="http://schemas.microsoft.com/office/drawing/2014/main" id="{C260F5B8-06B4-4267-BE5B-E0278A27861B}"/>
              </a:ext>
            </a:extLst>
          </p:cNvPr>
          <p:cNvGrpSpPr/>
          <p:nvPr/>
        </p:nvGrpSpPr>
        <p:grpSpPr>
          <a:xfrm flipH="1">
            <a:off x="9438042" y="267949"/>
            <a:ext cx="1973121" cy="1815264"/>
            <a:chOff x="2005600" y="1271425"/>
            <a:chExt cx="1165950" cy="1261475"/>
          </a:xfrm>
        </p:grpSpPr>
        <p:sp>
          <p:nvSpPr>
            <p:cNvPr id="14" name="Google Shape;896;p35">
              <a:extLst>
                <a:ext uri="{FF2B5EF4-FFF2-40B4-BE49-F238E27FC236}">
                  <a16:creationId xmlns="" xmlns:a16="http://schemas.microsoft.com/office/drawing/2014/main" id="{D9A33F72-1CCF-42F9-91F1-7E9639F6EAB7}"/>
                </a:ext>
              </a:extLst>
            </p:cNvPr>
            <p:cNvSpPr/>
            <p:nvPr/>
          </p:nvSpPr>
          <p:spPr>
            <a:xfrm>
              <a:off x="2024050" y="1377375"/>
              <a:ext cx="1147500" cy="1155525"/>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 name="Google Shape;897;p35">
              <a:extLst>
                <a:ext uri="{FF2B5EF4-FFF2-40B4-BE49-F238E27FC236}">
                  <a16:creationId xmlns="" xmlns:a16="http://schemas.microsoft.com/office/drawing/2014/main" id="{6527BA67-D7AE-438A-A035-A71F4D69D13E}"/>
                </a:ext>
              </a:extLst>
            </p:cNvPr>
            <p:cNvSpPr/>
            <p:nvPr/>
          </p:nvSpPr>
          <p:spPr>
            <a:xfrm>
              <a:off x="2005600" y="1358625"/>
              <a:ext cx="1147475" cy="1155825"/>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898;p35">
              <a:extLst>
                <a:ext uri="{FF2B5EF4-FFF2-40B4-BE49-F238E27FC236}">
                  <a16:creationId xmlns="" xmlns:a16="http://schemas.microsoft.com/office/drawing/2014/main" id="{794F0C41-AE0F-4163-A968-C2206030EE0C}"/>
                </a:ext>
              </a:extLst>
            </p:cNvPr>
            <p:cNvSpPr/>
            <p:nvPr/>
          </p:nvSpPr>
          <p:spPr>
            <a:xfrm>
              <a:off x="3022975" y="2316475"/>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899;p35">
              <a:extLst>
                <a:ext uri="{FF2B5EF4-FFF2-40B4-BE49-F238E27FC236}">
                  <a16:creationId xmlns="" xmlns:a16="http://schemas.microsoft.com/office/drawing/2014/main" id="{13792F2C-7958-4780-A64F-04686D860FEE}"/>
                </a:ext>
              </a:extLst>
            </p:cNvPr>
            <p:cNvSpPr/>
            <p:nvPr/>
          </p:nvSpPr>
          <p:spPr>
            <a:xfrm>
              <a:off x="2050550" y="1271425"/>
              <a:ext cx="132775"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8" name="TextBox 17">
            <a:extLst>
              <a:ext uri="{FF2B5EF4-FFF2-40B4-BE49-F238E27FC236}">
                <a16:creationId xmlns="" xmlns:a16="http://schemas.microsoft.com/office/drawing/2014/main" id="{2B61DE56-1D54-4DCF-B951-7C02BE01C6FD}"/>
              </a:ext>
            </a:extLst>
          </p:cNvPr>
          <p:cNvSpPr txBox="1"/>
          <p:nvPr/>
        </p:nvSpPr>
        <p:spPr>
          <a:xfrm rot="21421429">
            <a:off x="9920740" y="885666"/>
            <a:ext cx="1287695"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FFFFFF"/>
                </a:solidFill>
                <a:effectLst/>
                <a:uLnTx/>
                <a:uFillTx/>
                <a:latin typeface="Arial"/>
                <a:ea typeface="+mn-ea"/>
                <a:cs typeface="Arial"/>
                <a:sym typeface="Arial"/>
              </a:rPr>
              <a:t>HĐ2</a:t>
            </a:r>
          </a:p>
        </p:txBody>
      </p:sp>
      <p:sp>
        <p:nvSpPr>
          <p:cNvPr id="2" name="Rectangle 2">
            <a:extLst>
              <a:ext uri="{FF2B5EF4-FFF2-40B4-BE49-F238E27FC236}">
                <a16:creationId xmlns="" xmlns:a16="http://schemas.microsoft.com/office/drawing/2014/main" id="{AE251A32-C3A5-4CA3-B2BF-56FDAB7D4DB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2F1932"/>
              </a:solidFill>
              <a:effectLst/>
              <a:uLnTx/>
              <a:uFillTx/>
              <a:latin typeface="Arial" panose="020B0604020202020204" pitchFamily="34" charset="0"/>
              <a:ea typeface="+mn-ea"/>
              <a:cs typeface="+mn-cs"/>
            </a:endParaRPr>
          </a:p>
        </p:txBody>
      </p:sp>
      <p:sp>
        <p:nvSpPr>
          <p:cNvPr id="9" name="Rectangle 8">
            <a:extLst>
              <a:ext uri="{FF2B5EF4-FFF2-40B4-BE49-F238E27FC236}">
                <a16:creationId xmlns="" xmlns:a16="http://schemas.microsoft.com/office/drawing/2014/main" id="{498B3038-86DA-45FC-99C2-AB3831B7CA6F}"/>
              </a:ext>
            </a:extLst>
          </p:cNvPr>
          <p:cNvSpPr/>
          <p:nvPr/>
        </p:nvSpPr>
        <p:spPr>
          <a:xfrm>
            <a:off x="1299435" y="2419617"/>
            <a:ext cx="4365453" cy="2751715"/>
          </a:xfrm>
          <a:prstGeom prst="rect">
            <a:avLst/>
          </a:prstGeom>
        </p:spPr>
        <p:txBody>
          <a:bodyPr wrap="square">
            <a:spAutoFit/>
          </a:bodyPr>
          <a:lstStyle/>
          <a:p>
            <a:pPr>
              <a:lnSpc>
                <a:spcPct val="150000"/>
              </a:lnSpc>
              <a:spcAft>
                <a:spcPts val="600"/>
              </a:spcAft>
            </a:pPr>
            <a:r>
              <a:rPr lang="nl-NL" sz="2800" dirty="0">
                <a:ea typeface="Calibri" panose="020F0502020204030204" pitchFamily="34" charset="0"/>
                <a:cs typeface="Times New Roman" panose="02020603050405020304" pitchFamily="18" charset="0"/>
              </a:rPr>
              <a:t>Chỉ số WHtR của ông An và ông Chung lần lượt là:</a:t>
            </a:r>
            <a:endParaRPr lang="en-US" sz="2800" dirty="0">
              <a:ea typeface="Calibri" panose="020F0502020204030204" pitchFamily="34" charset="0"/>
              <a:cs typeface="Times New Roman" panose="02020603050405020304" pitchFamily="18" charset="0"/>
            </a:endParaRPr>
          </a:p>
          <a:p>
            <a:pPr>
              <a:lnSpc>
                <a:spcPct val="150000"/>
              </a:lnSpc>
              <a:spcAft>
                <a:spcPts val="600"/>
              </a:spcAft>
            </a:pPr>
            <a:r>
              <a:rPr lang="nl-NL" sz="2800" b="1" dirty="0">
                <a:ea typeface="Calibri" panose="020F0502020204030204" pitchFamily="34" charset="0"/>
                <a:cs typeface="Times New Roman" panose="02020603050405020304" pitchFamily="18" charset="0"/>
              </a:rPr>
              <a:t>108 : 180 = 0,6</a:t>
            </a:r>
            <a:endParaRPr lang="en-US" sz="2800" b="1" dirty="0">
              <a:ea typeface="Calibri" panose="020F0502020204030204" pitchFamily="34" charset="0"/>
              <a:cs typeface="Times New Roman" panose="02020603050405020304" pitchFamily="18" charset="0"/>
            </a:endParaRPr>
          </a:p>
          <a:p>
            <a:pPr>
              <a:lnSpc>
                <a:spcPct val="150000"/>
              </a:lnSpc>
              <a:spcAft>
                <a:spcPts val="600"/>
              </a:spcAft>
            </a:pPr>
            <a:r>
              <a:rPr lang="nl-NL" sz="2800" b="1" dirty="0">
                <a:ea typeface="Calibri" panose="020F0502020204030204" pitchFamily="34" charset="0"/>
                <a:cs typeface="Times New Roman" panose="02020603050405020304" pitchFamily="18" charset="0"/>
              </a:rPr>
              <a:t>70 : 160 = 0,4375 </a:t>
            </a:r>
            <a:endParaRPr lang="en-US" sz="2800" b="1" dirty="0">
              <a:ea typeface="Calibri" panose="020F0502020204030204" pitchFamily="34" charset="0"/>
              <a:cs typeface="Times New Roman" panose="02020603050405020304" pitchFamily="18" charset="0"/>
            </a:endParaRPr>
          </a:p>
        </p:txBody>
      </p:sp>
      <p:graphicFrame>
        <p:nvGraphicFramePr>
          <p:cNvPr id="21" name="Object 20">
            <a:extLst>
              <a:ext uri="{FF2B5EF4-FFF2-40B4-BE49-F238E27FC236}">
                <a16:creationId xmlns="" xmlns:a16="http://schemas.microsoft.com/office/drawing/2014/main" id="{3BF31D75-6448-4948-B721-72BFFA40181E}"/>
              </a:ext>
            </a:extLst>
          </p:cNvPr>
          <p:cNvGraphicFramePr>
            <a:graphicFrameLocks noChangeAspect="1"/>
          </p:cNvGraphicFramePr>
          <p:nvPr>
            <p:extLst>
              <p:ext uri="{D42A27DB-BD31-4B8C-83A1-F6EECF244321}">
                <p14:modId xmlns:p14="http://schemas.microsoft.com/office/powerpoint/2010/main" val="4167467841"/>
              </p:ext>
            </p:extLst>
          </p:nvPr>
        </p:nvGraphicFramePr>
        <p:xfrm>
          <a:off x="6781800" y="2817943"/>
          <a:ext cx="3627715" cy="899888"/>
        </p:xfrm>
        <a:graphic>
          <a:graphicData uri="http://schemas.openxmlformats.org/presentationml/2006/ole">
            <mc:AlternateContent xmlns:mc="http://schemas.openxmlformats.org/markup-compatibility/2006">
              <mc:Choice xmlns:v="urn:schemas-microsoft-com:vml" Requires="v">
                <p:oleObj spid="_x0000_s3108" name="Equation" r:id="rId5" imgW="1828800" imgH="457200" progId="Equation.DSMT4">
                  <p:embed/>
                </p:oleObj>
              </mc:Choice>
              <mc:Fallback>
                <p:oleObj name="Equation" r:id="rId5" imgW="1828800" imgH="457200" progId="Equation.DSMT4">
                  <p:embed/>
                  <p:pic>
                    <p:nvPicPr>
                      <p:cNvPr id="0" name="Object 1"/>
                      <p:cNvPicPr>
                        <a:picLocks noChangeAspect="1" noChangeArrowheads="1"/>
                      </p:cNvPicPr>
                      <p:nvPr/>
                    </p:nvPicPr>
                    <p:blipFill>
                      <a:blip r:embed="rId6"/>
                      <a:srcRect/>
                      <a:stretch>
                        <a:fillRect/>
                      </a:stretch>
                    </p:blipFill>
                    <p:spPr bwMode="auto">
                      <a:xfrm>
                        <a:off x="6781800" y="2817943"/>
                        <a:ext cx="3627715" cy="899888"/>
                      </a:xfrm>
                      <a:prstGeom prst="rect">
                        <a:avLst/>
                      </a:prstGeom>
                      <a:noFill/>
                    </p:spPr>
                  </p:pic>
                </p:oleObj>
              </mc:Fallback>
            </mc:AlternateContent>
          </a:graphicData>
        </a:graphic>
      </p:graphicFrame>
      <p:graphicFrame>
        <p:nvGraphicFramePr>
          <p:cNvPr id="29" name="Object 28">
            <a:extLst>
              <a:ext uri="{FF2B5EF4-FFF2-40B4-BE49-F238E27FC236}">
                <a16:creationId xmlns="" xmlns:a16="http://schemas.microsoft.com/office/drawing/2014/main" id="{F72B3461-8FDB-4778-BD3A-F77BF3F4CFDA}"/>
              </a:ext>
            </a:extLst>
          </p:cNvPr>
          <p:cNvGraphicFramePr>
            <a:graphicFrameLocks noChangeAspect="1"/>
          </p:cNvGraphicFramePr>
          <p:nvPr>
            <p:extLst>
              <p:ext uri="{D42A27DB-BD31-4B8C-83A1-F6EECF244321}">
                <p14:modId xmlns:p14="http://schemas.microsoft.com/office/powerpoint/2010/main" val="4223107304"/>
              </p:ext>
            </p:extLst>
          </p:nvPr>
        </p:nvGraphicFramePr>
        <p:xfrm>
          <a:off x="7141047" y="4190273"/>
          <a:ext cx="2993553" cy="906033"/>
        </p:xfrm>
        <a:graphic>
          <a:graphicData uri="http://schemas.openxmlformats.org/presentationml/2006/ole">
            <mc:AlternateContent xmlns:mc="http://schemas.openxmlformats.org/markup-compatibility/2006">
              <mc:Choice xmlns:v="urn:schemas-microsoft-com:vml" Requires="v">
                <p:oleObj spid="_x0000_s3109" name="Equation" r:id="rId7" imgW="1498320" imgH="457200" progId="Equation.DSMT4">
                  <p:embed/>
                </p:oleObj>
              </mc:Choice>
              <mc:Fallback>
                <p:oleObj name="Equation" r:id="rId7" imgW="1498320" imgH="457200" progId="Equation.DSMT4">
                  <p:embed/>
                  <p:pic>
                    <p:nvPicPr>
                      <p:cNvPr id="21" name="Object 20">
                        <a:extLst>
                          <a:ext uri="{FF2B5EF4-FFF2-40B4-BE49-F238E27FC236}">
                            <a16:creationId xmlns="" xmlns:a16="http://schemas.microsoft.com/office/drawing/2014/main" id="{3BF31D75-6448-4948-B721-72BFFA40181E}"/>
                          </a:ext>
                        </a:extLst>
                      </p:cNvPr>
                      <p:cNvPicPr>
                        <a:picLocks noChangeAspect="1" noChangeArrowheads="1"/>
                      </p:cNvPicPr>
                      <p:nvPr/>
                    </p:nvPicPr>
                    <p:blipFill>
                      <a:blip r:embed="rId8"/>
                      <a:srcRect/>
                      <a:stretch>
                        <a:fillRect/>
                      </a:stretch>
                    </p:blipFill>
                    <p:spPr bwMode="auto">
                      <a:xfrm>
                        <a:off x="7141047" y="4190273"/>
                        <a:ext cx="2993553" cy="906033"/>
                      </a:xfrm>
                      <a:prstGeom prst="rect">
                        <a:avLst/>
                      </a:prstGeom>
                      <a:noFill/>
                    </p:spPr>
                  </p:pic>
                </p:oleObj>
              </mc:Fallback>
            </mc:AlternateContent>
          </a:graphicData>
        </a:graphic>
      </p:graphicFrame>
    </p:spTree>
    <p:extLst>
      <p:ext uri="{BB962C8B-B14F-4D97-AF65-F5344CB8AC3E}">
        <p14:creationId xmlns:p14="http://schemas.microsoft.com/office/powerpoint/2010/main" val="14269745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 calcmode="lin" valueType="num">
                                      <p:cBhvr additive="base">
                                        <p:cTn id="12" dur="500" fill="hold"/>
                                        <p:tgtEl>
                                          <p:spTgt spid="9">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 calcmode="lin" valueType="num">
                                      <p:cBhvr additive="base">
                                        <p:cTn id="17" dur="500" fill="hold"/>
                                        <p:tgtEl>
                                          <p:spTgt spid="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grpSp>
        <p:nvGrpSpPr>
          <p:cNvPr id="905" name="Google Shape;905;p36"/>
          <p:cNvGrpSpPr/>
          <p:nvPr/>
        </p:nvGrpSpPr>
        <p:grpSpPr>
          <a:xfrm>
            <a:off x="2636682" y="1007418"/>
            <a:ext cx="7960979" cy="7398468"/>
            <a:chOff x="7567300" y="1541100"/>
            <a:chExt cx="3167100" cy="3386750"/>
          </a:xfrm>
        </p:grpSpPr>
        <p:sp>
          <p:nvSpPr>
            <p:cNvPr id="906" name="Google Shape;906;p36"/>
            <p:cNvSpPr/>
            <p:nvPr/>
          </p:nvSpPr>
          <p:spPr>
            <a:xfrm>
              <a:off x="7597075" y="1552100"/>
              <a:ext cx="3137325"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07" name="Google Shape;907;p36"/>
            <p:cNvSpPr/>
            <p:nvPr/>
          </p:nvSpPr>
          <p:spPr>
            <a:xfrm>
              <a:off x="7567300" y="1541100"/>
              <a:ext cx="3137325"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08" name="Google Shape;908;p36"/>
            <p:cNvSpPr/>
            <p:nvPr/>
          </p:nvSpPr>
          <p:spPr>
            <a:xfrm>
              <a:off x="8025700" y="19090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09" name="Google Shape;909;p36"/>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0" name="Google Shape;910;p36"/>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1" name="Google Shape;911;p36"/>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2" name="Google Shape;912;p36"/>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3" name="Google Shape;913;p36"/>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4" name="Google Shape;914;p36"/>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5" name="Google Shape;915;p36"/>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6" name="Google Shape;916;p36"/>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7" name="Google Shape;917;p36"/>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8" name="Google Shape;918;p36"/>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9" name="Google Shape;919;p36"/>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0" name="Google Shape;920;p36"/>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1" name="Google Shape;921;p36"/>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2" name="Google Shape;922;p36"/>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3" name="Google Shape;923;p36"/>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4" name="Google Shape;924;p36"/>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5" name="Google Shape;925;p36"/>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926" name="Google Shape;926;p36"/>
          <p:cNvGrpSpPr/>
          <p:nvPr/>
        </p:nvGrpSpPr>
        <p:grpSpPr>
          <a:xfrm>
            <a:off x="1337341" y="514239"/>
            <a:ext cx="2224232" cy="2223701"/>
            <a:chOff x="5448300" y="1526500"/>
            <a:chExt cx="1154925" cy="1154650"/>
          </a:xfrm>
        </p:grpSpPr>
        <p:sp>
          <p:nvSpPr>
            <p:cNvPr id="927" name="Google Shape;927;p36"/>
            <p:cNvSpPr/>
            <p:nvPr/>
          </p:nvSpPr>
          <p:spPr>
            <a:xfrm>
              <a:off x="5466750" y="1544975"/>
              <a:ext cx="1136475" cy="1136175"/>
            </a:xfrm>
            <a:custGeom>
              <a:avLst/>
              <a:gdLst/>
              <a:ahLst/>
              <a:cxnLst/>
              <a:rect l="l" t="t" r="r" b="b"/>
              <a:pathLst>
                <a:path w="45459" h="45447" extrusionOk="0">
                  <a:moveTo>
                    <a:pt x="4132" y="11370"/>
                  </a:moveTo>
                  <a:cubicBezTo>
                    <a:pt x="4882" y="11370"/>
                    <a:pt x="5501" y="11990"/>
                    <a:pt x="5501" y="12740"/>
                  </a:cubicBezTo>
                  <a:cubicBezTo>
                    <a:pt x="5501" y="13502"/>
                    <a:pt x="4882" y="14109"/>
                    <a:pt x="4132" y="14109"/>
                  </a:cubicBezTo>
                  <a:cubicBezTo>
                    <a:pt x="3370" y="14109"/>
                    <a:pt x="2762" y="13502"/>
                    <a:pt x="2762" y="12740"/>
                  </a:cubicBezTo>
                  <a:cubicBezTo>
                    <a:pt x="2762" y="11990"/>
                    <a:pt x="3370" y="11370"/>
                    <a:pt x="4132" y="11370"/>
                  </a:cubicBezTo>
                  <a:close/>
                  <a:moveTo>
                    <a:pt x="3334" y="29563"/>
                  </a:moveTo>
                  <a:cubicBezTo>
                    <a:pt x="4084" y="29563"/>
                    <a:pt x="4703" y="30170"/>
                    <a:pt x="4703" y="30932"/>
                  </a:cubicBezTo>
                  <a:cubicBezTo>
                    <a:pt x="4703" y="31694"/>
                    <a:pt x="4096" y="32302"/>
                    <a:pt x="3334" y="32302"/>
                  </a:cubicBezTo>
                  <a:cubicBezTo>
                    <a:pt x="2584" y="32302"/>
                    <a:pt x="1965" y="31694"/>
                    <a:pt x="1965" y="30932"/>
                  </a:cubicBezTo>
                  <a:cubicBezTo>
                    <a:pt x="1965" y="30170"/>
                    <a:pt x="2584" y="29563"/>
                    <a:pt x="3334" y="29563"/>
                  </a:cubicBezTo>
                  <a:close/>
                  <a:moveTo>
                    <a:pt x="1893" y="0"/>
                  </a:moveTo>
                  <a:lnTo>
                    <a:pt x="0" y="43565"/>
                  </a:lnTo>
                  <a:lnTo>
                    <a:pt x="43565" y="45446"/>
                  </a:lnTo>
                  <a:lnTo>
                    <a:pt x="45458" y="1893"/>
                  </a:lnTo>
                  <a:lnTo>
                    <a:pt x="1893" y="0"/>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8" name="Google Shape;928;p36"/>
            <p:cNvSpPr/>
            <p:nvPr/>
          </p:nvSpPr>
          <p:spPr>
            <a:xfrm>
              <a:off x="5448300" y="1526500"/>
              <a:ext cx="1136175" cy="1135875"/>
            </a:xfrm>
            <a:custGeom>
              <a:avLst/>
              <a:gdLst/>
              <a:ahLst/>
              <a:cxnLst/>
              <a:rect l="l" t="t" r="r" b="b"/>
              <a:pathLst>
                <a:path w="45447" h="45435" extrusionOk="0">
                  <a:moveTo>
                    <a:pt x="4120" y="11371"/>
                  </a:moveTo>
                  <a:cubicBezTo>
                    <a:pt x="4882" y="11371"/>
                    <a:pt x="5489" y="11978"/>
                    <a:pt x="5489" y="12740"/>
                  </a:cubicBezTo>
                  <a:cubicBezTo>
                    <a:pt x="5489" y="13502"/>
                    <a:pt x="4882" y="14110"/>
                    <a:pt x="4120" y="14110"/>
                  </a:cubicBezTo>
                  <a:cubicBezTo>
                    <a:pt x="3358" y="14110"/>
                    <a:pt x="2750" y="13491"/>
                    <a:pt x="2750" y="12740"/>
                  </a:cubicBezTo>
                  <a:cubicBezTo>
                    <a:pt x="2750" y="11978"/>
                    <a:pt x="3358" y="11371"/>
                    <a:pt x="4120" y="11371"/>
                  </a:cubicBezTo>
                  <a:close/>
                  <a:moveTo>
                    <a:pt x="3334" y="29552"/>
                  </a:moveTo>
                  <a:cubicBezTo>
                    <a:pt x="4072" y="29552"/>
                    <a:pt x="4703" y="30171"/>
                    <a:pt x="4703" y="30921"/>
                  </a:cubicBezTo>
                  <a:cubicBezTo>
                    <a:pt x="4703" y="31683"/>
                    <a:pt x="4096" y="32291"/>
                    <a:pt x="3334" y="32291"/>
                  </a:cubicBezTo>
                  <a:cubicBezTo>
                    <a:pt x="2572" y="32291"/>
                    <a:pt x="1965" y="31683"/>
                    <a:pt x="1965" y="30921"/>
                  </a:cubicBezTo>
                  <a:cubicBezTo>
                    <a:pt x="1965" y="30171"/>
                    <a:pt x="2572" y="29552"/>
                    <a:pt x="3334" y="29552"/>
                  </a:cubicBezTo>
                  <a:close/>
                  <a:moveTo>
                    <a:pt x="1893" y="1"/>
                  </a:moveTo>
                  <a:lnTo>
                    <a:pt x="0" y="43566"/>
                  </a:lnTo>
                  <a:lnTo>
                    <a:pt x="43565" y="45435"/>
                  </a:lnTo>
                  <a:lnTo>
                    <a:pt x="45446" y="1882"/>
                  </a:lnTo>
                  <a:lnTo>
                    <a:pt x="1893" y="1"/>
                  </a:ln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29" name="Google Shape;929;p36"/>
            <p:cNvSpPr/>
            <p:nvPr/>
          </p:nvSpPr>
          <p:spPr>
            <a:xfrm>
              <a:off x="5448300" y="1526800"/>
              <a:ext cx="185750" cy="1094800"/>
            </a:xfrm>
            <a:custGeom>
              <a:avLst/>
              <a:gdLst/>
              <a:ahLst/>
              <a:cxnLst/>
              <a:rect l="l" t="t" r="r" b="b"/>
              <a:pathLst>
                <a:path w="7430" h="43792" extrusionOk="0">
                  <a:moveTo>
                    <a:pt x="4120" y="11359"/>
                  </a:moveTo>
                  <a:cubicBezTo>
                    <a:pt x="4882" y="11359"/>
                    <a:pt x="5489" y="11966"/>
                    <a:pt x="5489" y="12728"/>
                  </a:cubicBezTo>
                  <a:cubicBezTo>
                    <a:pt x="5489" y="13490"/>
                    <a:pt x="4882" y="14098"/>
                    <a:pt x="4120" y="14098"/>
                  </a:cubicBezTo>
                  <a:cubicBezTo>
                    <a:pt x="3358" y="14098"/>
                    <a:pt x="2750" y="13479"/>
                    <a:pt x="2750" y="12728"/>
                  </a:cubicBezTo>
                  <a:cubicBezTo>
                    <a:pt x="2750" y="11966"/>
                    <a:pt x="3358" y="11359"/>
                    <a:pt x="4120" y="11359"/>
                  </a:cubicBezTo>
                  <a:close/>
                  <a:moveTo>
                    <a:pt x="3334" y="29540"/>
                  </a:moveTo>
                  <a:cubicBezTo>
                    <a:pt x="4072" y="29540"/>
                    <a:pt x="4703" y="30159"/>
                    <a:pt x="4703" y="30909"/>
                  </a:cubicBezTo>
                  <a:cubicBezTo>
                    <a:pt x="4703" y="31671"/>
                    <a:pt x="4096" y="32279"/>
                    <a:pt x="3334" y="32279"/>
                  </a:cubicBezTo>
                  <a:cubicBezTo>
                    <a:pt x="2572" y="32279"/>
                    <a:pt x="1965" y="31671"/>
                    <a:pt x="1965" y="30909"/>
                  </a:cubicBezTo>
                  <a:cubicBezTo>
                    <a:pt x="1965" y="30159"/>
                    <a:pt x="2572" y="29540"/>
                    <a:pt x="3334" y="29540"/>
                  </a:cubicBezTo>
                  <a:close/>
                  <a:moveTo>
                    <a:pt x="1893" y="1"/>
                  </a:moveTo>
                  <a:lnTo>
                    <a:pt x="0" y="43554"/>
                  </a:lnTo>
                  <a:lnTo>
                    <a:pt x="5536" y="43792"/>
                  </a:lnTo>
                  <a:lnTo>
                    <a:pt x="7430" y="239"/>
                  </a:lnTo>
                  <a:lnTo>
                    <a:pt x="1893" y="1"/>
                  </a:lnTo>
                  <a:close/>
                </a:path>
              </a:pathLst>
            </a:custGeom>
            <a:solidFill>
              <a:srgbClr val="AD91B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932" name="Google Shape;932;p36"/>
          <p:cNvSpPr txBox="1"/>
          <p:nvPr/>
        </p:nvSpPr>
        <p:spPr>
          <a:xfrm rot="180294">
            <a:off x="1432948" y="1164147"/>
            <a:ext cx="2047376" cy="947679"/>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US" sz="2667" b="1" kern="0" dirty="0">
                <a:solidFill>
                  <a:srgbClr val="000000"/>
                </a:solidFill>
                <a:latin typeface="Arial"/>
                <a:ea typeface="Delius"/>
                <a:cs typeface="Delius"/>
                <a:sym typeface="Delius"/>
              </a:rPr>
              <a:t>KẾT LUẬN</a:t>
            </a:r>
            <a:endParaRPr sz="2667" b="1" kern="0" dirty="0">
              <a:solidFill>
                <a:srgbClr val="000000"/>
              </a:solidFill>
              <a:latin typeface="Arial"/>
              <a:ea typeface="Delius"/>
              <a:cs typeface="Delius"/>
              <a:sym typeface="Delius"/>
            </a:endParaRPr>
          </a:p>
        </p:txBody>
      </p:sp>
      <mc:AlternateContent xmlns:mc="http://schemas.openxmlformats.org/markup-compatibility/2006" xmlns:a14="http://schemas.microsoft.com/office/drawing/2010/main">
        <mc:Choice Requires="a14">
          <p:sp>
            <p:nvSpPr>
              <p:cNvPr id="5" name="TextBox 4"/>
              <p:cNvSpPr txBox="1"/>
              <p:nvPr/>
            </p:nvSpPr>
            <p:spPr>
              <a:xfrm>
                <a:off x="3437788" y="2795008"/>
                <a:ext cx="6794704" cy="1734129"/>
              </a:xfrm>
              <a:prstGeom prst="rect">
                <a:avLst/>
              </a:prstGeom>
              <a:noFill/>
            </p:spPr>
            <p:txBody>
              <a:bodyPr wrap="square" rtlCol="0">
                <a:spAutoFit/>
              </a:bodyPr>
              <a:lstStyle/>
              <a:p>
                <a:pPr algn="just" defTabSz="1219170">
                  <a:lnSpc>
                    <a:spcPct val="150000"/>
                  </a:lnSpc>
                  <a:buClr>
                    <a:srgbClr val="000000"/>
                  </a:buClr>
                </a:pPr>
                <a:r>
                  <a:rPr lang="en-US" sz="3200" b="1" kern="0" dirty="0">
                    <a:solidFill>
                      <a:srgbClr val="000000"/>
                    </a:solidFill>
                    <a:latin typeface="Arial"/>
                    <a:cs typeface="Arial"/>
                    <a:sym typeface="Arial"/>
                  </a:rPr>
                  <a:t>Số </a:t>
                </a:r>
                <a:r>
                  <a:rPr lang="en-US" sz="3200" b="1" kern="0" dirty="0" err="1">
                    <a:solidFill>
                      <a:srgbClr val="000000"/>
                    </a:solidFill>
                    <a:latin typeface="Arial"/>
                    <a:cs typeface="Arial"/>
                    <a:sym typeface="Arial"/>
                  </a:rPr>
                  <a:t>hữu</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tỉ</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là</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số</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được</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viết</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dưới</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dạng</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phân</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số</a:t>
                </a:r>
                <a:r>
                  <a:rPr lang="en-US" sz="3200" b="1" kern="0" dirty="0">
                    <a:solidFill>
                      <a:srgbClr val="000000"/>
                    </a:solidFill>
                    <a:latin typeface="Arial"/>
                    <a:cs typeface="Arial"/>
                    <a:sym typeface="Arial"/>
                  </a:rPr>
                  <a:t> </a:t>
                </a:r>
                <a14:m>
                  <m:oMath xmlns:m="http://schemas.openxmlformats.org/officeDocument/2006/math">
                    <m:f>
                      <m:fPr>
                        <m:ctrlPr>
                          <a:rPr lang="en-US" sz="3200" b="1" i="1" kern="0" smtClean="0">
                            <a:solidFill>
                              <a:srgbClr val="000000"/>
                            </a:solidFill>
                            <a:latin typeface="Cambria Math" panose="02040503050406030204" pitchFamily="18" charset="0"/>
                            <a:cs typeface="Arial"/>
                            <a:sym typeface="Arial"/>
                          </a:rPr>
                        </m:ctrlPr>
                      </m:fPr>
                      <m:num>
                        <m:r>
                          <a:rPr lang="en-US" sz="3200" b="1" i="1" kern="0" smtClean="0">
                            <a:solidFill>
                              <a:srgbClr val="000000"/>
                            </a:solidFill>
                            <a:latin typeface="Cambria Math" panose="02040503050406030204" pitchFamily="18" charset="0"/>
                            <a:cs typeface="Arial"/>
                            <a:sym typeface="Arial"/>
                          </a:rPr>
                          <m:t>𝒂</m:t>
                        </m:r>
                      </m:num>
                      <m:den>
                        <m:r>
                          <a:rPr lang="en-US" sz="3200" b="1" i="1" kern="0" smtClean="0">
                            <a:solidFill>
                              <a:srgbClr val="000000"/>
                            </a:solidFill>
                            <a:latin typeface="Cambria Math" panose="02040503050406030204" pitchFamily="18" charset="0"/>
                            <a:cs typeface="Arial"/>
                            <a:sym typeface="Arial"/>
                          </a:rPr>
                          <m:t>𝒃</m:t>
                        </m:r>
                      </m:den>
                    </m:f>
                  </m:oMath>
                </a14:m>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với</a:t>
                </a:r>
                <a:r>
                  <a:rPr lang="en-US" sz="3200" b="1" kern="0" dirty="0">
                    <a:solidFill>
                      <a:srgbClr val="000000"/>
                    </a:solidFill>
                    <a:latin typeface="Arial"/>
                    <a:cs typeface="Arial"/>
                    <a:sym typeface="Arial"/>
                  </a:rPr>
                  <a:t> a, b </a:t>
                </a:r>
                <a14:m>
                  <m:oMath xmlns:m="http://schemas.openxmlformats.org/officeDocument/2006/math">
                    <m:r>
                      <a:rPr lang="en-US" sz="3200" b="1" i="1" kern="0" smtClean="0">
                        <a:solidFill>
                          <a:srgbClr val="000000"/>
                        </a:solidFill>
                        <a:latin typeface="Cambria Math" panose="02040503050406030204" pitchFamily="18" charset="0"/>
                        <a:ea typeface="Cambria Math" panose="02040503050406030204" pitchFamily="18" charset="0"/>
                        <a:cs typeface="Arial"/>
                        <a:sym typeface="Arial"/>
                      </a:rPr>
                      <m:t>∈</m:t>
                    </m:r>
                  </m:oMath>
                </a14:m>
                <a:r>
                  <a:rPr lang="en-US" sz="3200" b="1" kern="0" dirty="0">
                    <a:solidFill>
                      <a:srgbClr val="000000"/>
                    </a:solidFill>
                    <a:latin typeface="Arial"/>
                    <a:cs typeface="Arial"/>
                    <a:sym typeface="Arial"/>
                  </a:rPr>
                  <a:t> </a:t>
                </a:r>
                <a14:m>
                  <m:oMath xmlns:m="http://schemas.openxmlformats.org/officeDocument/2006/math">
                    <m:r>
                      <a:rPr lang="en-US" sz="3200" b="1" i="1" kern="0" dirty="0" smtClean="0">
                        <a:solidFill>
                          <a:srgbClr val="000000"/>
                        </a:solidFill>
                        <a:latin typeface="Cambria Math" panose="02040503050406030204" pitchFamily="18" charset="0"/>
                        <a:ea typeface="Cambria Math" panose="02040503050406030204" pitchFamily="18" charset="0"/>
                        <a:cs typeface="Arial"/>
                        <a:sym typeface="Arial"/>
                      </a:rPr>
                      <m:t>ℤ</m:t>
                    </m:r>
                  </m:oMath>
                </a14:m>
                <a:r>
                  <a:rPr lang="en-US" sz="3200" b="1" kern="0" dirty="0">
                    <a:solidFill>
                      <a:srgbClr val="000000"/>
                    </a:solidFill>
                    <a:latin typeface="Arial"/>
                    <a:cs typeface="Arial"/>
                    <a:sym typeface="Arial"/>
                  </a:rPr>
                  <a:t>, b</a:t>
                </a:r>
                <a14:m>
                  <m:oMath xmlns:m="http://schemas.openxmlformats.org/officeDocument/2006/math">
                    <m:r>
                      <a:rPr lang="en-US" sz="3200" b="1" i="1" kern="0" smtClean="0">
                        <a:solidFill>
                          <a:srgbClr val="000000"/>
                        </a:solidFill>
                        <a:latin typeface="Cambria Math" panose="02040503050406030204" pitchFamily="18" charset="0"/>
                        <a:ea typeface="Cambria Math" panose="02040503050406030204" pitchFamily="18" charset="0"/>
                        <a:cs typeface="Arial"/>
                        <a:sym typeface="Arial"/>
                      </a:rPr>
                      <m:t>≠</m:t>
                    </m:r>
                  </m:oMath>
                </a14:m>
                <a:r>
                  <a:rPr lang="en-US" sz="3200" b="1" kern="0" dirty="0">
                    <a:solidFill>
                      <a:srgbClr val="000000"/>
                    </a:solidFill>
                    <a:latin typeface="Arial"/>
                    <a:cs typeface="Arial"/>
                    <a:sym typeface="Arial"/>
                  </a:rPr>
                  <a:t>0.</a:t>
                </a:r>
              </a:p>
            </p:txBody>
          </p:sp>
        </mc:Choice>
        <mc:Fallback xmlns="">
          <p:sp>
            <p:nvSpPr>
              <p:cNvPr id="5" name="TextBox 4"/>
              <p:cNvSpPr txBox="1">
                <a:spLocks noRot="1" noChangeAspect="1" noMove="1" noResize="1" noEditPoints="1" noAdjustHandles="1" noChangeArrowheads="1" noChangeShapeType="1" noTextEdit="1"/>
              </p:cNvSpPr>
              <p:nvPr/>
            </p:nvSpPr>
            <p:spPr>
              <a:xfrm>
                <a:off x="3437788" y="2795008"/>
                <a:ext cx="6794704" cy="1734129"/>
              </a:xfrm>
              <a:prstGeom prst="rect">
                <a:avLst/>
              </a:prstGeom>
              <a:blipFill>
                <a:blip r:embed="rId3"/>
                <a:stretch>
                  <a:fillRect l="-2332" r="-2152" b="-3860"/>
                </a:stretch>
              </a:blipFill>
            </p:spPr>
            <p:txBody>
              <a:bodyPr/>
              <a:lstStyle/>
              <a:p>
                <a:r>
                  <a:rPr lang="vi-VN">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 xmlns:a16="http://schemas.microsoft.com/office/drawing/2014/main" id="{5E5ADA99-2127-4809-881F-DD7E16BFA2EC}"/>
                  </a:ext>
                </a:extLst>
              </p:cNvPr>
              <p:cNvSpPr txBox="1"/>
              <p:nvPr/>
            </p:nvSpPr>
            <p:spPr>
              <a:xfrm>
                <a:off x="3498613" y="4784504"/>
                <a:ext cx="6794704" cy="1478418"/>
              </a:xfrm>
              <a:prstGeom prst="rect">
                <a:avLst/>
              </a:prstGeom>
              <a:noFill/>
            </p:spPr>
            <p:txBody>
              <a:bodyPr wrap="square" rtlCol="0">
                <a:spAutoFit/>
              </a:bodyPr>
              <a:lstStyle/>
              <a:p>
                <a:pPr algn="just" defTabSz="1219170">
                  <a:lnSpc>
                    <a:spcPct val="150000"/>
                  </a:lnSpc>
                  <a:buClr>
                    <a:srgbClr val="000000"/>
                  </a:buClr>
                </a:pPr>
                <a:r>
                  <a:rPr lang="en-US" sz="3200" b="1" kern="0" dirty="0" err="1">
                    <a:solidFill>
                      <a:srgbClr val="000000"/>
                    </a:solidFill>
                    <a:latin typeface="Arial"/>
                    <a:cs typeface="Arial"/>
                    <a:sym typeface="Arial"/>
                  </a:rPr>
                  <a:t>Tập</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hợp</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các</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số</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hữu</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tỉ</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được</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kí</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hiệu</a:t>
                </a:r>
                <a:r>
                  <a:rPr lang="en-US" sz="3200" b="1" kern="0" dirty="0">
                    <a:solidFill>
                      <a:srgbClr val="000000"/>
                    </a:solidFill>
                    <a:latin typeface="Arial"/>
                    <a:cs typeface="Arial"/>
                    <a:sym typeface="Arial"/>
                  </a:rPr>
                  <a:t> </a:t>
                </a:r>
                <a:r>
                  <a:rPr lang="en-US" sz="3200" b="1" kern="0" dirty="0" err="1">
                    <a:solidFill>
                      <a:srgbClr val="000000"/>
                    </a:solidFill>
                    <a:latin typeface="Arial"/>
                    <a:cs typeface="Arial"/>
                    <a:sym typeface="Arial"/>
                  </a:rPr>
                  <a:t>là</a:t>
                </a:r>
                <a:r>
                  <a:rPr lang="en-US" sz="3200" b="1" kern="0" dirty="0">
                    <a:solidFill>
                      <a:srgbClr val="000000"/>
                    </a:solidFill>
                    <a:latin typeface="Arial"/>
                    <a:cs typeface="Arial"/>
                    <a:sym typeface="Arial"/>
                  </a:rPr>
                  <a:t> </a:t>
                </a:r>
                <a14:m>
                  <m:oMath xmlns:m="http://schemas.openxmlformats.org/officeDocument/2006/math">
                    <m:r>
                      <a:rPr lang="en-US" sz="3200" b="1" i="1" kern="0" smtClean="0">
                        <a:solidFill>
                          <a:srgbClr val="000000"/>
                        </a:solidFill>
                        <a:latin typeface="Cambria Math" panose="02040503050406030204" pitchFamily="18" charset="0"/>
                        <a:ea typeface="Cambria Math" panose="02040503050406030204" pitchFamily="18" charset="0"/>
                        <a:cs typeface="Arial"/>
                        <a:sym typeface="Arial"/>
                      </a:rPr>
                      <m:t>ℚ</m:t>
                    </m:r>
                  </m:oMath>
                </a14:m>
                <a:endParaRPr lang="en-US" sz="3200" b="1" kern="0" dirty="0">
                  <a:solidFill>
                    <a:srgbClr val="000000"/>
                  </a:solidFill>
                  <a:latin typeface="Arial"/>
                  <a:cs typeface="Arial"/>
                  <a:sym typeface="Arial"/>
                </a:endParaRPr>
              </a:p>
            </p:txBody>
          </p:sp>
        </mc:Choice>
        <mc:Fallback xmlns="">
          <p:sp>
            <p:nvSpPr>
              <p:cNvPr id="43" name="TextBox 42">
                <a:extLst>
                  <a:ext uri="{FF2B5EF4-FFF2-40B4-BE49-F238E27FC236}">
                    <a16:creationId xmlns:a16="http://schemas.microsoft.com/office/drawing/2014/main" id="{5E5ADA99-2127-4809-881F-DD7E16BFA2EC}"/>
                  </a:ext>
                </a:extLst>
              </p:cNvPr>
              <p:cNvSpPr txBox="1">
                <a:spLocks noRot="1" noChangeAspect="1" noMove="1" noResize="1" noEditPoints="1" noAdjustHandles="1" noChangeArrowheads="1" noChangeShapeType="1" noTextEdit="1"/>
              </p:cNvSpPr>
              <p:nvPr/>
            </p:nvSpPr>
            <p:spPr>
              <a:xfrm>
                <a:off x="3498613" y="4784504"/>
                <a:ext cx="6794704" cy="1478418"/>
              </a:xfrm>
              <a:prstGeom prst="rect">
                <a:avLst/>
              </a:prstGeom>
              <a:blipFill>
                <a:blip r:embed="rId4"/>
                <a:stretch>
                  <a:fillRect l="-2332" r="-2152" b="-12810"/>
                </a:stretch>
              </a:blipFill>
            </p:spPr>
            <p:txBody>
              <a:bodyPr/>
              <a:lstStyle/>
              <a:p>
                <a:r>
                  <a:rPr lang="vi-VN">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12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32"/>
                                        </p:tgtEl>
                                        <p:attrNameLst>
                                          <p:attrName>style.visibility</p:attrName>
                                        </p:attrNameLst>
                                      </p:cBhvr>
                                      <p:to>
                                        <p:strVal val="visible"/>
                                      </p:to>
                                    </p:set>
                                    <p:anim calcmode="lin" valueType="num">
                                      <p:cBhvr>
                                        <p:cTn id="7" dur="500" fill="hold"/>
                                        <p:tgtEl>
                                          <p:spTgt spid="932"/>
                                        </p:tgtEl>
                                        <p:attrNameLst>
                                          <p:attrName>ppt_w</p:attrName>
                                        </p:attrNameLst>
                                      </p:cBhvr>
                                      <p:tavLst>
                                        <p:tav tm="0">
                                          <p:val>
                                            <p:fltVal val="0"/>
                                          </p:val>
                                        </p:tav>
                                        <p:tav tm="100000">
                                          <p:val>
                                            <p:strVal val="#ppt_w"/>
                                          </p:val>
                                        </p:tav>
                                      </p:tavLst>
                                    </p:anim>
                                    <p:anim calcmode="lin" valueType="num">
                                      <p:cBhvr>
                                        <p:cTn id="8" dur="500" fill="hold"/>
                                        <p:tgtEl>
                                          <p:spTgt spid="932"/>
                                        </p:tgtEl>
                                        <p:attrNameLst>
                                          <p:attrName>ppt_h</p:attrName>
                                        </p:attrNameLst>
                                      </p:cBhvr>
                                      <p:tavLst>
                                        <p:tav tm="0">
                                          <p:val>
                                            <p:fltVal val="0"/>
                                          </p:val>
                                        </p:tav>
                                        <p:tav tm="100000">
                                          <p:val>
                                            <p:strVal val="#ppt_h"/>
                                          </p:val>
                                        </p:tav>
                                      </p:tavLst>
                                    </p:anim>
                                    <p:animEffect transition="in" filter="fade">
                                      <p:cBhvr>
                                        <p:cTn id="9" dur="500"/>
                                        <p:tgtEl>
                                          <p:spTgt spid="932"/>
                                        </p:tgtEl>
                                      </p:cBhvr>
                                    </p:animEffect>
                                  </p:childTnLst>
                                </p:cTn>
                              </p:par>
                              <p:par>
                                <p:cTn id="10" presetID="53" presetClass="entr" presetSubtype="16" fill="hold" nodeType="withEffect">
                                  <p:stCondLst>
                                    <p:cond delay="0"/>
                                  </p:stCondLst>
                                  <p:childTnLst>
                                    <p:set>
                                      <p:cBhvr>
                                        <p:cTn id="11" dur="1" fill="hold">
                                          <p:stCondLst>
                                            <p:cond delay="0"/>
                                          </p:stCondLst>
                                        </p:cTn>
                                        <p:tgtEl>
                                          <p:spTgt spid="926"/>
                                        </p:tgtEl>
                                        <p:attrNameLst>
                                          <p:attrName>style.visibility</p:attrName>
                                        </p:attrNameLst>
                                      </p:cBhvr>
                                      <p:to>
                                        <p:strVal val="visible"/>
                                      </p:to>
                                    </p:set>
                                    <p:anim calcmode="lin" valueType="num">
                                      <p:cBhvr>
                                        <p:cTn id="12" dur="500" fill="hold"/>
                                        <p:tgtEl>
                                          <p:spTgt spid="926"/>
                                        </p:tgtEl>
                                        <p:attrNameLst>
                                          <p:attrName>ppt_w</p:attrName>
                                        </p:attrNameLst>
                                      </p:cBhvr>
                                      <p:tavLst>
                                        <p:tav tm="0">
                                          <p:val>
                                            <p:fltVal val="0"/>
                                          </p:val>
                                        </p:tav>
                                        <p:tav tm="100000">
                                          <p:val>
                                            <p:strVal val="#ppt_w"/>
                                          </p:val>
                                        </p:tav>
                                      </p:tavLst>
                                    </p:anim>
                                    <p:anim calcmode="lin" valueType="num">
                                      <p:cBhvr>
                                        <p:cTn id="13" dur="500" fill="hold"/>
                                        <p:tgtEl>
                                          <p:spTgt spid="926"/>
                                        </p:tgtEl>
                                        <p:attrNameLst>
                                          <p:attrName>ppt_h</p:attrName>
                                        </p:attrNameLst>
                                      </p:cBhvr>
                                      <p:tavLst>
                                        <p:tav tm="0">
                                          <p:val>
                                            <p:fltVal val="0"/>
                                          </p:val>
                                        </p:tav>
                                        <p:tav tm="100000">
                                          <p:val>
                                            <p:strVal val="#ppt_h"/>
                                          </p:val>
                                        </p:tav>
                                      </p:tavLst>
                                    </p:anim>
                                    <p:animEffect transition="in" filter="fade">
                                      <p:cBhvr>
                                        <p:cTn id="14" dur="500"/>
                                        <p:tgtEl>
                                          <p:spTgt spid="926"/>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905"/>
                                        </p:tgtEl>
                                        <p:attrNameLst>
                                          <p:attrName>style.visibility</p:attrName>
                                        </p:attrNameLst>
                                      </p:cBhvr>
                                      <p:to>
                                        <p:strVal val="visible"/>
                                      </p:to>
                                    </p:set>
                                    <p:animEffect transition="in" filter="blinds(horizontal)">
                                      <p:cBhvr>
                                        <p:cTn id="19" dur="500"/>
                                        <p:tgtEl>
                                          <p:spTgt spid="905"/>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fill="hold"/>
                                        <p:tgtEl>
                                          <p:spTgt spid="43"/>
                                        </p:tgtEl>
                                        <p:attrNameLst>
                                          <p:attrName>ppt_x</p:attrName>
                                        </p:attrNameLst>
                                      </p:cBhvr>
                                      <p:tavLst>
                                        <p:tav tm="0">
                                          <p:val>
                                            <p:strVal val="#ppt_x"/>
                                          </p:val>
                                        </p:tav>
                                        <p:tav tm="100000">
                                          <p:val>
                                            <p:strVal val="#ppt_x"/>
                                          </p:val>
                                        </p:tav>
                                      </p:tavLst>
                                    </p:anim>
                                    <p:anim calcmode="lin" valueType="num">
                                      <p:cBhvr additive="base">
                                        <p:cTn id="3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 grpId="0"/>
      <p:bldP spid="5"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grpSp>
        <p:nvGrpSpPr>
          <p:cNvPr id="939" name="Google Shape;939;p37"/>
          <p:cNvGrpSpPr/>
          <p:nvPr/>
        </p:nvGrpSpPr>
        <p:grpSpPr>
          <a:xfrm>
            <a:off x="1072969" y="777092"/>
            <a:ext cx="1543338" cy="1164982"/>
            <a:chOff x="5395463" y="832475"/>
            <a:chExt cx="751675" cy="744325"/>
          </a:xfrm>
        </p:grpSpPr>
        <p:sp>
          <p:nvSpPr>
            <p:cNvPr id="940" name="Google Shape;940;p37"/>
            <p:cNvSpPr/>
            <p:nvPr/>
          </p:nvSpPr>
          <p:spPr>
            <a:xfrm>
              <a:off x="5439438" y="869100"/>
              <a:ext cx="707700" cy="707700"/>
            </a:xfrm>
            <a:prstGeom prst="rect">
              <a:avLst/>
            </a:pr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41" name="Google Shape;941;p37"/>
            <p:cNvSpPr/>
            <p:nvPr/>
          </p:nvSpPr>
          <p:spPr>
            <a:xfrm>
              <a:off x="5395463" y="832475"/>
              <a:ext cx="707700" cy="707700"/>
            </a:xfrm>
            <a:prstGeom prst="rect">
              <a:avLst/>
            </a:prstGeom>
            <a:solidFill>
              <a:schemeClr val="accent6">
                <a:lumMod val="75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942" name="Google Shape;942;p37"/>
          <p:cNvSpPr txBox="1">
            <a:spLocks noGrp="1"/>
          </p:cNvSpPr>
          <p:nvPr>
            <p:ph type="title" idx="2"/>
          </p:nvPr>
        </p:nvSpPr>
        <p:spPr>
          <a:xfrm>
            <a:off x="1072968" y="968791"/>
            <a:ext cx="1543339" cy="621600"/>
          </a:xfrm>
          <a:prstGeom prst="rect">
            <a:avLst/>
          </a:prstGeom>
        </p:spPr>
        <p:txBody>
          <a:bodyPr spcFirstLastPara="1" wrap="square" lIns="121900" tIns="121900" rIns="121900" bIns="121900" anchor="ctr" anchorCtr="0">
            <a:noAutofit/>
          </a:bodyPr>
          <a:lstStyle/>
          <a:p>
            <a:r>
              <a:rPr lang="en" sz="3200" dirty="0">
                <a:solidFill>
                  <a:schemeClr val="lt1"/>
                </a:solidFill>
                <a:latin typeface="+mn-lt"/>
              </a:rPr>
              <a:t>VD1:</a:t>
            </a:r>
            <a:endParaRPr sz="3200" dirty="0">
              <a:solidFill>
                <a:schemeClr val="lt1"/>
              </a:solidFill>
              <a:latin typeface="+mn-lt"/>
            </a:endParaRPr>
          </a:p>
        </p:txBody>
      </p:sp>
      <p:sp>
        <p:nvSpPr>
          <p:cNvPr id="4" name="TextBox 3"/>
          <p:cNvSpPr txBox="1"/>
          <p:nvPr/>
        </p:nvSpPr>
        <p:spPr>
          <a:xfrm>
            <a:off x="1072968" y="2575551"/>
            <a:ext cx="4995636" cy="658835"/>
          </a:xfrm>
          <a:prstGeom prst="rect">
            <a:avLst/>
          </a:prstGeom>
          <a:noFill/>
        </p:spPr>
        <p:txBody>
          <a:bodyPr wrap="square" rtlCol="0">
            <a:spAutoFit/>
          </a:bodyPr>
          <a:lstStyle/>
          <a:p>
            <a:pPr algn="just" defTabSz="1219170">
              <a:lnSpc>
                <a:spcPct val="150000"/>
              </a:lnSpc>
              <a:buClr>
                <a:srgbClr val="000000"/>
              </a:buClr>
            </a:pPr>
            <a:r>
              <a:rPr lang="en-US" sz="2800" kern="0" dirty="0" err="1">
                <a:solidFill>
                  <a:srgbClr val="000000"/>
                </a:solidFill>
                <a:latin typeface="Arial"/>
                <a:cs typeface="Arial"/>
                <a:sym typeface="Arial"/>
              </a:rPr>
              <a:t>Các</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số</a:t>
            </a:r>
            <a:r>
              <a:rPr lang="en-US" sz="2800" kern="0" dirty="0">
                <a:solidFill>
                  <a:srgbClr val="000000"/>
                </a:solidFill>
                <a:latin typeface="Arial"/>
                <a:cs typeface="Arial"/>
                <a:sym typeface="Arial"/>
              </a:rPr>
              <a:t> -7; 0,6; -1,2; </a:t>
            </a:r>
          </a:p>
        </p:txBody>
      </p:sp>
      <p:sp>
        <p:nvSpPr>
          <p:cNvPr id="5" name="Rectangle 4"/>
          <p:cNvSpPr/>
          <p:nvPr/>
        </p:nvSpPr>
        <p:spPr>
          <a:xfrm>
            <a:off x="6513816" y="399900"/>
            <a:ext cx="4995636" cy="2435988"/>
          </a:xfrm>
          <a:prstGeom prst="rect">
            <a:avLst/>
          </a:prstGeom>
        </p:spPr>
        <p:txBody>
          <a:bodyPr wrap="square">
            <a:spAutoFit/>
          </a:bodyPr>
          <a:lstStyle/>
          <a:p>
            <a:pPr algn="just" defTabSz="1219170">
              <a:lnSpc>
                <a:spcPct val="150000"/>
              </a:lnSpc>
              <a:buClr>
                <a:srgbClr val="000000"/>
              </a:buClr>
            </a:pPr>
            <a:r>
              <a:rPr lang="vi-VN" sz="2800" kern="0" dirty="0">
                <a:solidFill>
                  <a:srgbClr val="000000"/>
                </a:solidFill>
                <a:latin typeface="Arial"/>
                <a:cs typeface="Arial"/>
                <a:sym typeface="Arial"/>
              </a:rPr>
              <a:t>a) </a:t>
            </a:r>
            <a:r>
              <a:rPr lang="en-US" sz="2800" kern="0" dirty="0" err="1">
                <a:solidFill>
                  <a:srgbClr val="000000"/>
                </a:solidFill>
                <a:latin typeface="Arial"/>
                <a:cs typeface="Arial"/>
                <a:sym typeface="Arial"/>
              </a:rPr>
              <a:t>Các</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số</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đã</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cho</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đều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là</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các</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số</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hữu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tỉ</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vì</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chúng</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đều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viết</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được</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dưới</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dạng</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phân</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số</a:t>
            </a:r>
            <a:r>
              <a:rPr lang="en-US" sz="2800" kern="0" dirty="0">
                <a:solidFill>
                  <a:srgbClr val="000000"/>
                </a:solidFill>
                <a:latin typeface="Arial"/>
                <a:cs typeface="Arial"/>
                <a:sym typeface="Arial"/>
              </a:rPr>
              <a:t>.</a:t>
            </a:r>
            <a:endParaRPr lang="vi-VN" sz="2800" kern="0" dirty="0">
              <a:solidFill>
                <a:srgbClr val="000000"/>
              </a:solidFill>
              <a:latin typeface="Arial"/>
              <a:cs typeface="Arial"/>
              <a:sym typeface="Arial"/>
            </a:endParaRPr>
          </a:p>
          <a:p>
            <a:pPr algn="just" defTabSz="1219170">
              <a:lnSpc>
                <a:spcPct val="150000"/>
              </a:lnSpc>
              <a:buClr>
                <a:srgbClr val="000000"/>
              </a:buClr>
            </a:pPr>
            <a:endParaRPr lang="en-US" sz="2000" kern="0" dirty="0">
              <a:solidFill>
                <a:srgbClr val="000000"/>
              </a:solidFill>
              <a:cs typeface="Arial"/>
              <a:sym typeface="Arial"/>
            </a:endParaRPr>
          </a:p>
        </p:txBody>
      </p:sp>
      <p:sp>
        <p:nvSpPr>
          <p:cNvPr id="6" name="Curved Down Arrow 5"/>
          <p:cNvSpPr/>
          <p:nvPr/>
        </p:nvSpPr>
        <p:spPr>
          <a:xfrm rot="19770258">
            <a:off x="4553058" y="689331"/>
            <a:ext cx="2116437" cy="768908"/>
          </a:xfrm>
          <a:prstGeom prst="curvedDownArrow">
            <a:avLst>
              <a:gd name="adj1" fmla="val 8881"/>
              <a:gd name="adj2" fmla="val 36749"/>
              <a:gd name="adj3" fmla="val 36469"/>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2F1932"/>
              </a:solidFill>
              <a:latin typeface="Arial"/>
              <a:sym typeface="Arial"/>
            </a:endParaRPr>
          </a:p>
        </p:txBody>
      </p:sp>
      <p:graphicFrame>
        <p:nvGraphicFramePr>
          <p:cNvPr id="2" name="Object 1">
            <a:extLst>
              <a:ext uri="{FF2B5EF4-FFF2-40B4-BE49-F238E27FC236}">
                <a16:creationId xmlns="" xmlns:a16="http://schemas.microsoft.com/office/drawing/2014/main" id="{8D645B24-E10D-44BA-8F72-2A8D6CCC4568}"/>
              </a:ext>
            </a:extLst>
          </p:cNvPr>
          <p:cNvGraphicFramePr>
            <a:graphicFrameLocks noChangeAspect="1"/>
          </p:cNvGraphicFramePr>
          <p:nvPr>
            <p:extLst>
              <p:ext uri="{D42A27DB-BD31-4B8C-83A1-F6EECF244321}">
                <p14:modId xmlns:p14="http://schemas.microsoft.com/office/powerpoint/2010/main" val="701269081"/>
              </p:ext>
            </p:extLst>
          </p:nvPr>
        </p:nvGraphicFramePr>
        <p:xfrm>
          <a:off x="4337645" y="2569455"/>
          <a:ext cx="454834" cy="818701"/>
        </p:xfrm>
        <a:graphic>
          <a:graphicData uri="http://schemas.openxmlformats.org/presentationml/2006/ole">
            <mc:AlternateContent xmlns:mc="http://schemas.openxmlformats.org/markup-compatibility/2006">
              <mc:Choice xmlns:v="urn:schemas-microsoft-com:vml" Requires="v">
                <p:oleObj spid="_x0000_s4207" name="Equation" r:id="rId4" imgW="253800" imgH="457200" progId="Equation.DSMT4">
                  <p:embed/>
                </p:oleObj>
              </mc:Choice>
              <mc:Fallback>
                <p:oleObj name="Equation" r:id="rId4" imgW="253800" imgH="457200" progId="Equation.DSMT4">
                  <p:embed/>
                  <p:pic>
                    <p:nvPicPr>
                      <p:cNvPr id="0" name=""/>
                      <p:cNvPicPr/>
                      <p:nvPr/>
                    </p:nvPicPr>
                    <p:blipFill>
                      <a:blip r:embed="rId5"/>
                      <a:stretch>
                        <a:fillRect/>
                      </a:stretch>
                    </p:blipFill>
                    <p:spPr>
                      <a:xfrm>
                        <a:off x="4337645" y="2569455"/>
                        <a:ext cx="454834" cy="818701"/>
                      </a:xfrm>
                      <a:prstGeom prst="rect">
                        <a:avLst/>
                      </a:prstGeom>
                    </p:spPr>
                  </p:pic>
                </p:oleObj>
              </mc:Fallback>
            </mc:AlternateContent>
          </a:graphicData>
        </a:graphic>
      </p:graphicFrame>
      <p:sp>
        <p:nvSpPr>
          <p:cNvPr id="3" name="TextBox 2">
            <a:extLst>
              <a:ext uri="{FF2B5EF4-FFF2-40B4-BE49-F238E27FC236}">
                <a16:creationId xmlns="" xmlns:a16="http://schemas.microsoft.com/office/drawing/2014/main" id="{CEEA9C01-81A5-4A47-8A9C-DCCBF15A7F5D}"/>
              </a:ext>
            </a:extLst>
          </p:cNvPr>
          <p:cNvSpPr txBox="1"/>
          <p:nvPr/>
        </p:nvSpPr>
        <p:spPr>
          <a:xfrm>
            <a:off x="1006059" y="3376369"/>
            <a:ext cx="4605217" cy="1305165"/>
          </a:xfrm>
          <a:prstGeom prst="rect">
            <a:avLst/>
          </a:prstGeom>
          <a:noFill/>
        </p:spPr>
        <p:txBody>
          <a:bodyPr wrap="square" rtlCol="0">
            <a:spAutoFit/>
          </a:bodyPr>
          <a:lstStyle/>
          <a:p>
            <a:pPr>
              <a:lnSpc>
                <a:spcPct val="150000"/>
              </a:lnSpc>
            </a:pPr>
            <a:r>
              <a:rPr lang="en-US" sz="2800" dirty="0" err="1"/>
              <a:t>có</a:t>
            </a:r>
            <a:r>
              <a:rPr lang="en-US" sz="2800" dirty="0"/>
              <a:t> </a:t>
            </a:r>
            <a:r>
              <a:rPr lang="en-US" sz="2800" dirty="0" err="1"/>
              <a:t>là</a:t>
            </a:r>
            <a:r>
              <a:rPr lang="en-US" sz="2800" dirty="0"/>
              <a:t> </a:t>
            </a:r>
            <a:r>
              <a:rPr lang="en-US" sz="2800" dirty="0" err="1"/>
              <a:t>các</a:t>
            </a:r>
            <a:r>
              <a:rPr lang="en-US" sz="2800" dirty="0"/>
              <a:t> </a:t>
            </a:r>
            <a:r>
              <a:rPr lang="en-US" sz="2800" dirty="0" err="1"/>
              <a:t>số</a:t>
            </a:r>
            <a:r>
              <a:rPr lang="en-US" sz="2800" dirty="0"/>
              <a:t> </a:t>
            </a:r>
            <a:r>
              <a:rPr lang="en-US" sz="2800" dirty="0" err="1"/>
              <a:t>hữu</a:t>
            </a:r>
            <a:r>
              <a:rPr lang="en-US" sz="2800" dirty="0"/>
              <a:t> </a:t>
            </a:r>
            <a:r>
              <a:rPr lang="en-US" sz="2800" dirty="0" err="1"/>
              <a:t>tỉ</a:t>
            </a:r>
            <a:r>
              <a:rPr lang="en-US" sz="2800" dirty="0"/>
              <a:t> </a:t>
            </a:r>
            <a:r>
              <a:rPr lang="en-US" sz="2800" dirty="0" err="1"/>
              <a:t>không</a:t>
            </a:r>
            <a:r>
              <a:rPr lang="en-US" sz="2800" dirty="0"/>
              <a:t>? </a:t>
            </a:r>
            <a:r>
              <a:rPr lang="en-US" sz="2800" dirty="0" err="1"/>
              <a:t>Vì</a:t>
            </a:r>
            <a:r>
              <a:rPr lang="en-US" sz="2800" dirty="0"/>
              <a:t> </a:t>
            </a:r>
            <a:r>
              <a:rPr lang="en-US" sz="2800" dirty="0" err="1"/>
              <a:t>sao</a:t>
            </a:r>
            <a:r>
              <a:rPr lang="en-US" sz="2800" dirty="0"/>
              <a:t>?</a:t>
            </a:r>
            <a:endParaRPr lang="vi-VN" sz="2800" dirty="0"/>
          </a:p>
        </p:txBody>
      </p:sp>
      <p:graphicFrame>
        <p:nvGraphicFramePr>
          <p:cNvPr id="8" name="Object 7">
            <a:extLst>
              <a:ext uri="{FF2B5EF4-FFF2-40B4-BE49-F238E27FC236}">
                <a16:creationId xmlns="" xmlns:a16="http://schemas.microsoft.com/office/drawing/2014/main" id="{33BEB938-EFAA-4DA4-85ED-470E1D32762E}"/>
              </a:ext>
            </a:extLst>
          </p:cNvPr>
          <p:cNvGraphicFramePr>
            <a:graphicFrameLocks noChangeAspect="1"/>
          </p:cNvGraphicFramePr>
          <p:nvPr>
            <p:extLst>
              <p:ext uri="{D42A27DB-BD31-4B8C-83A1-F6EECF244321}">
                <p14:modId xmlns:p14="http://schemas.microsoft.com/office/powerpoint/2010/main" val="1816106209"/>
              </p:ext>
            </p:extLst>
          </p:nvPr>
        </p:nvGraphicFramePr>
        <p:xfrm>
          <a:off x="2946400" y="3149600"/>
          <a:ext cx="914400" cy="220663"/>
        </p:xfrm>
        <a:graphic>
          <a:graphicData uri="http://schemas.openxmlformats.org/presentationml/2006/ole">
            <mc:AlternateContent xmlns:mc="http://schemas.openxmlformats.org/markup-compatibility/2006">
              <mc:Choice xmlns:v="urn:schemas-microsoft-com:vml" Requires="v">
                <p:oleObj spid="_x0000_s4208" name="Equation" r:id="rId6" imgW="914400" imgH="220320" progId="Equation.DSMT4">
                  <p:embed/>
                </p:oleObj>
              </mc:Choice>
              <mc:Fallback>
                <p:oleObj name="Equation" r:id="rId6" imgW="914400" imgH="220320" progId="Equation.DSMT4">
                  <p:embed/>
                  <p:pic>
                    <p:nvPicPr>
                      <p:cNvPr id="0" name=""/>
                      <p:cNvPicPr/>
                      <p:nvPr/>
                    </p:nvPicPr>
                    <p:blipFill>
                      <a:blip r:embed="rId7"/>
                      <a:stretch>
                        <a:fillRect/>
                      </a:stretch>
                    </p:blipFill>
                    <p:spPr>
                      <a:xfrm>
                        <a:off x="2946400" y="3149600"/>
                        <a:ext cx="914400" cy="220663"/>
                      </a:xfrm>
                      <a:prstGeom prst="rect">
                        <a:avLst/>
                      </a:prstGeom>
                    </p:spPr>
                  </p:pic>
                </p:oleObj>
              </mc:Fallback>
            </mc:AlternateContent>
          </a:graphicData>
        </a:graphic>
      </p:graphicFrame>
      <p:graphicFrame>
        <p:nvGraphicFramePr>
          <p:cNvPr id="9" name="Object 8">
            <a:extLst>
              <a:ext uri="{FF2B5EF4-FFF2-40B4-BE49-F238E27FC236}">
                <a16:creationId xmlns="" xmlns:a16="http://schemas.microsoft.com/office/drawing/2014/main" id="{F0A04F1B-A5AB-4949-9766-2B336168B930}"/>
              </a:ext>
            </a:extLst>
          </p:cNvPr>
          <p:cNvGraphicFramePr>
            <a:graphicFrameLocks noChangeAspect="1"/>
          </p:cNvGraphicFramePr>
          <p:nvPr>
            <p:extLst>
              <p:ext uri="{D42A27DB-BD31-4B8C-83A1-F6EECF244321}">
                <p14:modId xmlns:p14="http://schemas.microsoft.com/office/powerpoint/2010/main" val="2263172080"/>
              </p:ext>
            </p:extLst>
          </p:nvPr>
        </p:nvGraphicFramePr>
        <p:xfrm>
          <a:off x="3340100" y="3163888"/>
          <a:ext cx="127000" cy="190500"/>
        </p:xfrm>
        <a:graphic>
          <a:graphicData uri="http://schemas.openxmlformats.org/presentationml/2006/ole">
            <mc:AlternateContent xmlns:mc="http://schemas.openxmlformats.org/markup-compatibility/2006">
              <mc:Choice xmlns:v="urn:schemas-microsoft-com:vml" Requires="v">
                <p:oleObj spid="_x0000_s4209" name="Equation" r:id="rId8" imgW="126720" imgH="190440" progId="Equation.DSMT4">
                  <p:embed/>
                </p:oleObj>
              </mc:Choice>
              <mc:Fallback>
                <p:oleObj name="Equation" r:id="rId8" imgW="126720" imgH="190440" progId="Equation.DSMT4">
                  <p:embed/>
                  <p:pic>
                    <p:nvPicPr>
                      <p:cNvPr id="0" name=""/>
                      <p:cNvPicPr/>
                      <p:nvPr/>
                    </p:nvPicPr>
                    <p:blipFill>
                      <a:blip r:embed="rId7"/>
                      <a:stretch>
                        <a:fillRect/>
                      </a:stretch>
                    </p:blipFill>
                    <p:spPr>
                      <a:xfrm>
                        <a:off x="3340100" y="3163888"/>
                        <a:ext cx="127000" cy="190500"/>
                      </a:xfrm>
                      <a:prstGeom prst="rect">
                        <a:avLst/>
                      </a:prstGeom>
                    </p:spPr>
                  </p:pic>
                </p:oleObj>
              </mc:Fallback>
            </mc:AlternateContent>
          </a:graphicData>
        </a:graphic>
      </p:graphicFrame>
      <p:graphicFrame>
        <p:nvGraphicFramePr>
          <p:cNvPr id="10" name="Object 9">
            <a:extLst>
              <a:ext uri="{FF2B5EF4-FFF2-40B4-BE49-F238E27FC236}">
                <a16:creationId xmlns="" xmlns:a16="http://schemas.microsoft.com/office/drawing/2014/main" id="{C3BD11A2-43B3-4EC1-BDC6-4C61059F4F5A}"/>
              </a:ext>
            </a:extLst>
          </p:cNvPr>
          <p:cNvGraphicFramePr>
            <a:graphicFrameLocks noChangeAspect="1"/>
          </p:cNvGraphicFramePr>
          <p:nvPr>
            <p:extLst>
              <p:ext uri="{D42A27DB-BD31-4B8C-83A1-F6EECF244321}">
                <p14:modId xmlns:p14="http://schemas.microsoft.com/office/powerpoint/2010/main" val="466308637"/>
              </p:ext>
            </p:extLst>
          </p:nvPr>
        </p:nvGraphicFramePr>
        <p:xfrm>
          <a:off x="6545344" y="2784627"/>
          <a:ext cx="1508125" cy="971550"/>
        </p:xfrm>
        <a:graphic>
          <a:graphicData uri="http://schemas.openxmlformats.org/presentationml/2006/ole">
            <mc:AlternateContent xmlns:mc="http://schemas.openxmlformats.org/markup-compatibility/2006">
              <mc:Choice xmlns:v="urn:schemas-microsoft-com:vml" Requires="v">
                <p:oleObj spid="_x0000_s4210" name="Equation" r:id="rId9" imgW="787320" imgH="507960" progId="Equation.DSMT4">
                  <p:embed/>
                </p:oleObj>
              </mc:Choice>
              <mc:Fallback>
                <p:oleObj name="Equation" r:id="rId9" imgW="787320" imgH="507960" progId="Equation.DSMT4">
                  <p:embed/>
                  <p:pic>
                    <p:nvPicPr>
                      <p:cNvPr id="0" name=""/>
                      <p:cNvPicPr/>
                      <p:nvPr/>
                    </p:nvPicPr>
                    <p:blipFill>
                      <a:blip r:embed="rId10"/>
                      <a:stretch>
                        <a:fillRect/>
                      </a:stretch>
                    </p:blipFill>
                    <p:spPr>
                      <a:xfrm>
                        <a:off x="6545344" y="2784627"/>
                        <a:ext cx="1508125" cy="971550"/>
                      </a:xfrm>
                      <a:prstGeom prst="rect">
                        <a:avLst/>
                      </a:prstGeom>
                    </p:spPr>
                  </p:pic>
                </p:oleObj>
              </mc:Fallback>
            </mc:AlternateContent>
          </a:graphicData>
        </a:graphic>
      </p:graphicFrame>
      <p:graphicFrame>
        <p:nvGraphicFramePr>
          <p:cNvPr id="15" name="Object 14">
            <a:extLst>
              <a:ext uri="{FF2B5EF4-FFF2-40B4-BE49-F238E27FC236}">
                <a16:creationId xmlns="" xmlns:a16="http://schemas.microsoft.com/office/drawing/2014/main" id="{0CD58B77-D42F-4E72-8B94-4605A8EDD4C9}"/>
              </a:ext>
            </a:extLst>
          </p:cNvPr>
          <p:cNvGraphicFramePr>
            <a:graphicFrameLocks noChangeAspect="1"/>
          </p:cNvGraphicFramePr>
          <p:nvPr>
            <p:extLst>
              <p:ext uri="{D42A27DB-BD31-4B8C-83A1-F6EECF244321}">
                <p14:modId xmlns:p14="http://schemas.microsoft.com/office/powerpoint/2010/main" val="1331346697"/>
              </p:ext>
            </p:extLst>
          </p:nvPr>
        </p:nvGraphicFramePr>
        <p:xfrm>
          <a:off x="6605588" y="4572000"/>
          <a:ext cx="1579562" cy="971550"/>
        </p:xfrm>
        <a:graphic>
          <a:graphicData uri="http://schemas.openxmlformats.org/presentationml/2006/ole">
            <mc:AlternateContent xmlns:mc="http://schemas.openxmlformats.org/markup-compatibility/2006">
              <mc:Choice xmlns:v="urn:schemas-microsoft-com:vml" Requires="v">
                <p:oleObj spid="_x0000_s4211" name="Equation" r:id="rId11" imgW="825480" imgH="507960" progId="Equation.DSMT4">
                  <p:embed/>
                </p:oleObj>
              </mc:Choice>
              <mc:Fallback>
                <p:oleObj name="Equation" r:id="rId11" imgW="825480" imgH="507960" progId="Equation.DSMT4">
                  <p:embed/>
                  <p:pic>
                    <p:nvPicPr>
                      <p:cNvPr id="10" name="Object 9">
                        <a:extLst>
                          <a:ext uri="{FF2B5EF4-FFF2-40B4-BE49-F238E27FC236}">
                            <a16:creationId xmlns="" xmlns:a16="http://schemas.microsoft.com/office/drawing/2014/main" id="{C3BD11A2-43B3-4EC1-BDC6-4C61059F4F5A}"/>
                          </a:ext>
                        </a:extLst>
                      </p:cNvPr>
                      <p:cNvPicPr/>
                      <p:nvPr/>
                    </p:nvPicPr>
                    <p:blipFill>
                      <a:blip r:embed="rId12"/>
                      <a:stretch>
                        <a:fillRect/>
                      </a:stretch>
                    </p:blipFill>
                    <p:spPr>
                      <a:xfrm>
                        <a:off x="6605588" y="4572000"/>
                        <a:ext cx="1579562" cy="971550"/>
                      </a:xfrm>
                      <a:prstGeom prst="rect">
                        <a:avLst/>
                      </a:prstGeom>
                    </p:spPr>
                  </p:pic>
                </p:oleObj>
              </mc:Fallback>
            </mc:AlternateContent>
          </a:graphicData>
        </a:graphic>
      </p:graphicFrame>
      <p:graphicFrame>
        <p:nvGraphicFramePr>
          <p:cNvPr id="16" name="Object 15">
            <a:extLst>
              <a:ext uri="{FF2B5EF4-FFF2-40B4-BE49-F238E27FC236}">
                <a16:creationId xmlns="" xmlns:a16="http://schemas.microsoft.com/office/drawing/2014/main" id="{FA013254-CDD9-41AA-9DA7-7BD74C4CEDD3}"/>
              </a:ext>
            </a:extLst>
          </p:cNvPr>
          <p:cNvGraphicFramePr>
            <a:graphicFrameLocks noChangeAspect="1"/>
          </p:cNvGraphicFramePr>
          <p:nvPr>
            <p:extLst>
              <p:ext uri="{D42A27DB-BD31-4B8C-83A1-F6EECF244321}">
                <p14:modId xmlns:p14="http://schemas.microsoft.com/office/powerpoint/2010/main" val="3738362756"/>
              </p:ext>
            </p:extLst>
          </p:nvPr>
        </p:nvGraphicFramePr>
        <p:xfrm>
          <a:off x="9127111" y="2732394"/>
          <a:ext cx="1871662" cy="971550"/>
        </p:xfrm>
        <a:graphic>
          <a:graphicData uri="http://schemas.openxmlformats.org/presentationml/2006/ole">
            <mc:AlternateContent xmlns:mc="http://schemas.openxmlformats.org/markup-compatibility/2006">
              <mc:Choice xmlns:v="urn:schemas-microsoft-com:vml" Requires="v">
                <p:oleObj spid="_x0000_s4212" name="Equation" r:id="rId13" imgW="977760" imgH="507960" progId="Equation.DSMT4">
                  <p:embed/>
                </p:oleObj>
              </mc:Choice>
              <mc:Fallback>
                <p:oleObj name="Equation" r:id="rId13" imgW="977760" imgH="507960" progId="Equation.DSMT4">
                  <p:embed/>
                  <p:pic>
                    <p:nvPicPr>
                      <p:cNvPr id="15" name="Object 14">
                        <a:extLst>
                          <a:ext uri="{FF2B5EF4-FFF2-40B4-BE49-F238E27FC236}">
                            <a16:creationId xmlns="" xmlns:a16="http://schemas.microsoft.com/office/drawing/2014/main" id="{0CD58B77-D42F-4E72-8B94-4605A8EDD4C9}"/>
                          </a:ext>
                        </a:extLst>
                      </p:cNvPr>
                      <p:cNvPicPr/>
                      <p:nvPr/>
                    </p:nvPicPr>
                    <p:blipFill>
                      <a:blip r:embed="rId14"/>
                      <a:stretch>
                        <a:fillRect/>
                      </a:stretch>
                    </p:blipFill>
                    <p:spPr>
                      <a:xfrm>
                        <a:off x="9127111" y="2732394"/>
                        <a:ext cx="1871662" cy="971550"/>
                      </a:xfrm>
                      <a:prstGeom prst="rect">
                        <a:avLst/>
                      </a:prstGeom>
                    </p:spPr>
                  </p:pic>
                </p:oleObj>
              </mc:Fallback>
            </mc:AlternateContent>
          </a:graphicData>
        </a:graphic>
      </p:graphicFrame>
      <p:graphicFrame>
        <p:nvGraphicFramePr>
          <p:cNvPr id="17" name="Object 16">
            <a:extLst>
              <a:ext uri="{FF2B5EF4-FFF2-40B4-BE49-F238E27FC236}">
                <a16:creationId xmlns="" xmlns:a16="http://schemas.microsoft.com/office/drawing/2014/main" id="{C409307F-5FB1-4935-8E9C-E0D880810A47}"/>
              </a:ext>
            </a:extLst>
          </p:cNvPr>
          <p:cNvGraphicFramePr>
            <a:graphicFrameLocks noChangeAspect="1"/>
          </p:cNvGraphicFramePr>
          <p:nvPr>
            <p:extLst>
              <p:ext uri="{D42A27DB-BD31-4B8C-83A1-F6EECF244321}">
                <p14:modId xmlns:p14="http://schemas.microsoft.com/office/powerpoint/2010/main" val="2433279193"/>
              </p:ext>
            </p:extLst>
          </p:nvPr>
        </p:nvGraphicFramePr>
        <p:xfrm>
          <a:off x="9636652" y="4572000"/>
          <a:ext cx="1190625" cy="971550"/>
        </p:xfrm>
        <a:graphic>
          <a:graphicData uri="http://schemas.openxmlformats.org/presentationml/2006/ole">
            <mc:AlternateContent xmlns:mc="http://schemas.openxmlformats.org/markup-compatibility/2006">
              <mc:Choice xmlns:v="urn:schemas-microsoft-com:vml" Requires="v">
                <p:oleObj spid="_x0000_s4213" name="Equation" r:id="rId15" imgW="622080" imgH="507960" progId="Equation.DSMT4">
                  <p:embed/>
                </p:oleObj>
              </mc:Choice>
              <mc:Fallback>
                <p:oleObj name="Equation" r:id="rId15" imgW="622080" imgH="507960" progId="Equation.DSMT4">
                  <p:embed/>
                  <p:pic>
                    <p:nvPicPr>
                      <p:cNvPr id="16" name="Object 15">
                        <a:extLst>
                          <a:ext uri="{FF2B5EF4-FFF2-40B4-BE49-F238E27FC236}">
                            <a16:creationId xmlns="" xmlns:a16="http://schemas.microsoft.com/office/drawing/2014/main" id="{FA013254-CDD9-41AA-9DA7-7BD74C4CEDD3}"/>
                          </a:ext>
                        </a:extLst>
                      </p:cNvPr>
                      <p:cNvPicPr/>
                      <p:nvPr/>
                    </p:nvPicPr>
                    <p:blipFill>
                      <a:blip r:embed="rId16"/>
                      <a:stretch>
                        <a:fillRect/>
                      </a:stretch>
                    </p:blipFill>
                    <p:spPr>
                      <a:xfrm>
                        <a:off x="9636652" y="4572000"/>
                        <a:ext cx="1190625" cy="97155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39"/>
                                        </p:tgtEl>
                                        <p:attrNameLst>
                                          <p:attrName>style.visibility</p:attrName>
                                        </p:attrNameLst>
                                      </p:cBhvr>
                                      <p:to>
                                        <p:strVal val="visible"/>
                                      </p:to>
                                    </p:set>
                                    <p:animEffect transition="in" filter="dissolve">
                                      <p:cBhvr>
                                        <p:cTn id="7" dur="500"/>
                                        <p:tgtEl>
                                          <p:spTgt spid="93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42"/>
                                        </p:tgtEl>
                                        <p:attrNameLst>
                                          <p:attrName>style.visibility</p:attrName>
                                        </p:attrNameLst>
                                      </p:cBhvr>
                                      <p:to>
                                        <p:strVal val="visible"/>
                                      </p:to>
                                    </p:set>
                                    <p:animEffect transition="in" filter="dissolve">
                                      <p:cBhvr>
                                        <p:cTn id="10" dur="500"/>
                                        <p:tgtEl>
                                          <p:spTgt spid="94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par>
                                <p:cTn id="23" presetID="14" presetClass="entr" presetSubtype="1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randombar(horizontal)">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barn(inVertical)">
                                      <p:cBhvr>
                                        <p:cTn id="35" dur="500"/>
                                        <p:tgtEl>
                                          <p:spTgt spid="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 grpId="0"/>
      <p:bldP spid="4" grpId="0"/>
      <p:bldP spid="6"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7"/>
        <p:cNvGrpSpPr/>
        <p:nvPr/>
      </p:nvGrpSpPr>
      <p:grpSpPr>
        <a:xfrm>
          <a:off x="0" y="0"/>
          <a:ext cx="0" cy="0"/>
          <a:chOff x="0" y="0"/>
          <a:chExt cx="0" cy="0"/>
        </a:xfrm>
      </p:grpSpPr>
      <p:sp>
        <p:nvSpPr>
          <p:cNvPr id="1148" name="Google Shape;1148;p48"/>
          <p:cNvSpPr/>
          <p:nvPr/>
        </p:nvSpPr>
        <p:spPr>
          <a:xfrm>
            <a:off x="6206747" y="1359310"/>
            <a:ext cx="5195456" cy="2424237"/>
          </a:xfrm>
          <a:prstGeom prst="snip1Rect">
            <a:avLst>
              <a:gd name="adj" fmla="val 15014"/>
            </a:avLst>
          </a:pr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56" name="Google Shape;1156;p48"/>
          <p:cNvSpPr/>
          <p:nvPr/>
        </p:nvSpPr>
        <p:spPr>
          <a:xfrm>
            <a:off x="848346" y="1939108"/>
            <a:ext cx="4252404" cy="3080089"/>
          </a:xfrm>
          <a:prstGeom prst="snip1Rect">
            <a:avLst>
              <a:gd name="adj" fmla="val 15014"/>
            </a:avLst>
          </a:pr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157" name="Google Shape;1157;p48"/>
          <p:cNvGrpSpPr/>
          <p:nvPr/>
        </p:nvGrpSpPr>
        <p:grpSpPr>
          <a:xfrm>
            <a:off x="789797" y="2087537"/>
            <a:ext cx="4252616" cy="3080089"/>
            <a:chOff x="5179975" y="849938"/>
            <a:chExt cx="3027751" cy="1554000"/>
          </a:xfrm>
          <a:solidFill>
            <a:schemeClr val="accent6">
              <a:lumMod val="40000"/>
              <a:lumOff val="60000"/>
            </a:schemeClr>
          </a:solidFill>
        </p:grpSpPr>
        <p:sp>
          <p:nvSpPr>
            <p:cNvPr id="1158" name="Google Shape;1158;p48"/>
            <p:cNvSpPr/>
            <p:nvPr/>
          </p:nvSpPr>
          <p:spPr>
            <a:xfrm>
              <a:off x="5179975" y="849938"/>
              <a:ext cx="3027600" cy="1554000"/>
            </a:xfrm>
            <a:prstGeom prst="snip1Rect">
              <a:avLst>
                <a:gd name="adj" fmla="val 15014"/>
              </a:avLst>
            </a:pr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59" name="Google Shape;1159;p48"/>
            <p:cNvSpPr/>
            <p:nvPr/>
          </p:nvSpPr>
          <p:spPr>
            <a:xfrm>
              <a:off x="7862193" y="849938"/>
              <a:ext cx="345533" cy="226212"/>
            </a:xfrm>
            <a:prstGeom prst="rtTriangle">
              <a:avLst/>
            </a:pr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160" name="Google Shape;1160;p48"/>
          <p:cNvSpPr/>
          <p:nvPr/>
        </p:nvSpPr>
        <p:spPr>
          <a:xfrm>
            <a:off x="1231646" y="1510490"/>
            <a:ext cx="2716329" cy="747758"/>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chemeClr val="accent6">
              <a:lumMod val="75000"/>
              <a:alpha val="80450"/>
            </a:schemeClr>
          </a:solidFill>
          <a:ln>
            <a:noFill/>
          </a:ln>
        </p:spPr>
        <p:txBody>
          <a:bodyPr spcFirstLastPara="1" wrap="square" lIns="121900" tIns="121900" rIns="121900" bIns="121900" anchor="ctr" anchorCtr="0">
            <a:noAutofit/>
          </a:bodyPr>
          <a:lstStyle/>
          <a:p>
            <a:pPr algn="ctr" defTabSz="1219170">
              <a:buClr>
                <a:srgbClr val="000000"/>
              </a:buClr>
            </a:pPr>
            <a:r>
              <a:rPr lang="en-US" sz="2800" b="1" kern="0" dirty="0" err="1">
                <a:solidFill>
                  <a:schemeClr val="bg1"/>
                </a:solidFill>
                <a:latin typeface="Arial"/>
                <a:cs typeface="Arial"/>
                <a:sym typeface="Arial"/>
              </a:rPr>
              <a:t>Luyện</a:t>
            </a:r>
            <a:r>
              <a:rPr lang="en-US" sz="2800" b="1" kern="0" dirty="0">
                <a:solidFill>
                  <a:schemeClr val="bg1"/>
                </a:solidFill>
                <a:latin typeface="Arial"/>
                <a:cs typeface="Arial"/>
                <a:sym typeface="Arial"/>
              </a:rPr>
              <a:t> </a:t>
            </a:r>
            <a:r>
              <a:rPr lang="en-US" sz="2800" b="1" kern="0" dirty="0" err="1">
                <a:solidFill>
                  <a:schemeClr val="bg1"/>
                </a:solidFill>
                <a:latin typeface="Arial"/>
                <a:cs typeface="Arial"/>
                <a:sym typeface="Arial"/>
              </a:rPr>
              <a:t>tập</a:t>
            </a:r>
            <a:r>
              <a:rPr lang="en-US" sz="2800" b="1" kern="0" dirty="0">
                <a:solidFill>
                  <a:schemeClr val="bg1"/>
                </a:solidFill>
                <a:latin typeface="Arial"/>
                <a:cs typeface="Arial"/>
                <a:sym typeface="Arial"/>
              </a:rPr>
              <a:t> 1</a:t>
            </a:r>
            <a:endParaRPr sz="2800" b="1" kern="0" dirty="0">
              <a:solidFill>
                <a:schemeClr val="bg1"/>
              </a:solidFill>
              <a:latin typeface="Arial"/>
              <a:cs typeface="Arial"/>
              <a:sym typeface="Arial"/>
            </a:endParaRPr>
          </a:p>
        </p:txBody>
      </p:sp>
      <p:sp>
        <p:nvSpPr>
          <p:cNvPr id="8" name="Rectangle 7"/>
          <p:cNvSpPr/>
          <p:nvPr/>
        </p:nvSpPr>
        <p:spPr>
          <a:xfrm>
            <a:off x="1003486" y="2535898"/>
            <a:ext cx="3773969" cy="1247649"/>
          </a:xfrm>
          <a:prstGeom prst="rect">
            <a:avLst/>
          </a:prstGeom>
        </p:spPr>
        <p:txBody>
          <a:bodyPr wrap="square">
            <a:spAutoFit/>
          </a:bodyPr>
          <a:lstStyle/>
          <a:p>
            <a:pPr algn="just" defTabSz="1219170">
              <a:lnSpc>
                <a:spcPct val="150000"/>
              </a:lnSpc>
              <a:buClr>
                <a:srgbClr val="000000"/>
              </a:buClr>
            </a:pPr>
            <a:r>
              <a:rPr lang="en-US" sz="2667" kern="0" dirty="0" err="1">
                <a:solidFill>
                  <a:srgbClr val="000000"/>
                </a:solidFill>
                <a:latin typeface="Arial"/>
                <a:cs typeface="Arial"/>
                <a:sym typeface="Arial"/>
              </a:rPr>
              <a:t>Giải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thích</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vì</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sao</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các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số</a:t>
            </a:r>
            <a:r>
              <a:rPr lang="en-US" sz="2667" kern="0" dirty="0">
                <a:solidFill>
                  <a:srgbClr val="000000"/>
                </a:solidFill>
                <a:latin typeface="Arial"/>
                <a:cs typeface="Arial"/>
                <a:sym typeface="Arial"/>
              </a:rPr>
              <a:t> 8; -3,3; </a:t>
            </a:r>
          </a:p>
        </p:txBody>
      </p:sp>
      <p:sp>
        <p:nvSpPr>
          <p:cNvPr id="9" name="Rectangle 8"/>
          <p:cNvSpPr/>
          <p:nvPr/>
        </p:nvSpPr>
        <p:spPr>
          <a:xfrm>
            <a:off x="6272065" y="1368209"/>
            <a:ext cx="5071589" cy="1863331"/>
          </a:xfrm>
          <a:prstGeom prst="rect">
            <a:avLst/>
          </a:prstGeom>
        </p:spPr>
        <p:txBody>
          <a:bodyPr wrap="square">
            <a:spAutoFit/>
          </a:bodyPr>
          <a:lstStyle/>
          <a:p>
            <a:pPr algn="just" defTabSz="1219170">
              <a:lnSpc>
                <a:spcPct val="150000"/>
              </a:lnSpc>
              <a:buClr>
                <a:srgbClr val="000000"/>
              </a:buClr>
            </a:pPr>
            <a:r>
              <a:rPr lang="en-US" sz="2667" kern="0" dirty="0" err="1">
                <a:solidFill>
                  <a:srgbClr val="000000"/>
                </a:solidFill>
                <a:latin typeface="Arial"/>
                <a:cs typeface="Arial"/>
                <a:sym typeface="Arial"/>
              </a:rPr>
              <a:t>Các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số</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đã</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cho</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đều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là</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các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số</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hữu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tỉ</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Vì</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các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số</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đó</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đều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biểu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diễn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được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dưới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dạng</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phân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số</a:t>
            </a:r>
            <a:endParaRPr lang="en-US" sz="2667" kern="0" dirty="0">
              <a:solidFill>
                <a:srgbClr val="000000"/>
              </a:solidFill>
              <a:latin typeface="Arial"/>
              <a:cs typeface="Arial"/>
              <a:sym typeface="Arial"/>
            </a:endParaRPr>
          </a:p>
        </p:txBody>
      </p:sp>
      <p:graphicFrame>
        <p:nvGraphicFramePr>
          <p:cNvPr id="21" name="Object 20">
            <a:extLst>
              <a:ext uri="{FF2B5EF4-FFF2-40B4-BE49-F238E27FC236}">
                <a16:creationId xmlns="" xmlns:a16="http://schemas.microsoft.com/office/drawing/2014/main" id="{93B0DA6C-0750-49DA-94EB-516A20DF1292}"/>
              </a:ext>
            </a:extLst>
          </p:cNvPr>
          <p:cNvGraphicFramePr>
            <a:graphicFrameLocks noChangeAspect="1"/>
          </p:cNvGraphicFramePr>
          <p:nvPr>
            <p:extLst>
              <p:ext uri="{D42A27DB-BD31-4B8C-83A1-F6EECF244321}">
                <p14:modId xmlns:p14="http://schemas.microsoft.com/office/powerpoint/2010/main" val="790113541"/>
              </p:ext>
            </p:extLst>
          </p:nvPr>
        </p:nvGraphicFramePr>
        <p:xfrm>
          <a:off x="2277638" y="3159722"/>
          <a:ext cx="498475" cy="795338"/>
        </p:xfrm>
        <a:graphic>
          <a:graphicData uri="http://schemas.openxmlformats.org/presentationml/2006/ole">
            <mc:AlternateContent xmlns:mc="http://schemas.openxmlformats.org/markup-compatibility/2006">
              <mc:Choice xmlns:v="urn:schemas-microsoft-com:vml" Requires="v">
                <p:oleObj spid="_x0000_s5158" name="Equation" r:id="rId4" imgW="279360" imgH="444240" progId="Equation.DSMT4">
                  <p:embed/>
                </p:oleObj>
              </mc:Choice>
              <mc:Fallback>
                <p:oleObj name="Equation" r:id="rId4" imgW="279360" imgH="444240" progId="Equation.DSMT4">
                  <p:embed/>
                  <p:pic>
                    <p:nvPicPr>
                      <p:cNvPr id="2" name="Object 1">
                        <a:extLst>
                          <a:ext uri="{FF2B5EF4-FFF2-40B4-BE49-F238E27FC236}">
                            <a16:creationId xmlns="" xmlns:a16="http://schemas.microsoft.com/office/drawing/2014/main" id="{8D645B24-E10D-44BA-8F72-2A8D6CCC4568}"/>
                          </a:ext>
                        </a:extLst>
                      </p:cNvPr>
                      <p:cNvPicPr/>
                      <p:nvPr/>
                    </p:nvPicPr>
                    <p:blipFill>
                      <a:blip r:embed="rId5"/>
                      <a:stretch>
                        <a:fillRect/>
                      </a:stretch>
                    </p:blipFill>
                    <p:spPr>
                      <a:xfrm>
                        <a:off x="2277638" y="3159722"/>
                        <a:ext cx="498475" cy="795338"/>
                      </a:xfrm>
                      <a:prstGeom prst="rect">
                        <a:avLst/>
                      </a:prstGeom>
                    </p:spPr>
                  </p:pic>
                </p:oleObj>
              </mc:Fallback>
            </mc:AlternateContent>
          </a:graphicData>
        </a:graphic>
      </p:graphicFrame>
      <p:sp>
        <p:nvSpPr>
          <p:cNvPr id="22" name="Rectangle 21">
            <a:extLst>
              <a:ext uri="{FF2B5EF4-FFF2-40B4-BE49-F238E27FC236}">
                <a16:creationId xmlns="" xmlns:a16="http://schemas.microsoft.com/office/drawing/2014/main" id="{849779B6-3C72-4D27-8CB8-225EF7790E62}"/>
              </a:ext>
            </a:extLst>
          </p:cNvPr>
          <p:cNvSpPr/>
          <p:nvPr/>
        </p:nvSpPr>
        <p:spPr>
          <a:xfrm>
            <a:off x="889129" y="3957077"/>
            <a:ext cx="3773969" cy="631968"/>
          </a:xfrm>
          <a:prstGeom prst="rect">
            <a:avLst/>
          </a:prstGeom>
        </p:spPr>
        <p:txBody>
          <a:bodyPr wrap="square">
            <a:spAutoFit/>
          </a:bodyPr>
          <a:lstStyle/>
          <a:p>
            <a:pPr algn="just" defTabSz="1219170">
              <a:lnSpc>
                <a:spcPct val="150000"/>
              </a:lnSpc>
              <a:buClr>
                <a:srgbClr val="000000"/>
              </a:buClr>
            </a:pPr>
            <a:r>
              <a:rPr lang="en-US" sz="2667" kern="0" dirty="0" err="1">
                <a:solidFill>
                  <a:srgbClr val="000000"/>
                </a:solidFill>
                <a:latin typeface="Arial"/>
                <a:cs typeface="Arial"/>
                <a:sym typeface="Arial"/>
              </a:rPr>
              <a:t>đều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là</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các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số</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hữu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tỉ</a:t>
            </a:r>
            <a:endParaRPr lang="en-US" sz="2667" kern="0" dirty="0">
              <a:solidFill>
                <a:srgbClr val="000000"/>
              </a:solidFill>
              <a:latin typeface="Arial"/>
              <a:cs typeface="Arial"/>
              <a:sym typeface="Arial"/>
            </a:endParaRPr>
          </a:p>
        </p:txBody>
      </p:sp>
      <p:sp>
        <p:nvSpPr>
          <p:cNvPr id="2" name="TextBox 1">
            <a:extLst>
              <a:ext uri="{FF2B5EF4-FFF2-40B4-BE49-F238E27FC236}">
                <a16:creationId xmlns="" xmlns:a16="http://schemas.microsoft.com/office/drawing/2014/main" id="{445277E4-0A6F-4C94-862D-A4CBC512BD83}"/>
              </a:ext>
            </a:extLst>
          </p:cNvPr>
          <p:cNvSpPr txBox="1"/>
          <p:nvPr/>
        </p:nvSpPr>
        <p:spPr>
          <a:xfrm>
            <a:off x="6646182" y="666429"/>
            <a:ext cx="1677502" cy="523220"/>
          </a:xfrm>
          <a:prstGeom prst="rect">
            <a:avLst/>
          </a:prstGeom>
          <a:noFill/>
        </p:spPr>
        <p:txBody>
          <a:bodyPr wrap="square" rtlCol="0">
            <a:spAutoFit/>
          </a:bodyPr>
          <a:lstStyle/>
          <a:p>
            <a:r>
              <a:rPr lang="en-US" sz="2800" b="1" dirty="0" err="1">
                <a:solidFill>
                  <a:srgbClr val="FF0000"/>
                </a:solidFill>
              </a:rPr>
              <a:t>Trả</a:t>
            </a:r>
            <a:r>
              <a:rPr lang="en-US" sz="2800" b="1" dirty="0">
                <a:solidFill>
                  <a:srgbClr val="FF0000"/>
                </a:solidFill>
              </a:rPr>
              <a:t> </a:t>
            </a:r>
            <a:r>
              <a:rPr lang="en-US" sz="2800" b="1" dirty="0" err="1">
                <a:solidFill>
                  <a:srgbClr val="FF0000"/>
                </a:solidFill>
              </a:rPr>
              <a:t>lời</a:t>
            </a:r>
            <a:r>
              <a:rPr lang="en-US" sz="2800" b="1" dirty="0">
                <a:solidFill>
                  <a:srgbClr val="FF0000"/>
                </a:solidFill>
              </a:rPr>
              <a:t>:</a:t>
            </a:r>
            <a:endParaRPr lang="vi-VN" sz="2800" b="1" dirty="0">
              <a:solidFill>
                <a:srgbClr val="FF0000"/>
              </a:solidFill>
            </a:endParaRPr>
          </a:p>
        </p:txBody>
      </p:sp>
      <p:graphicFrame>
        <p:nvGraphicFramePr>
          <p:cNvPr id="25" name="Object 24">
            <a:extLst>
              <a:ext uri="{FF2B5EF4-FFF2-40B4-BE49-F238E27FC236}">
                <a16:creationId xmlns="" xmlns:a16="http://schemas.microsoft.com/office/drawing/2014/main" id="{14D0284E-A7E9-4327-9D9B-772BDE18BFEE}"/>
              </a:ext>
            </a:extLst>
          </p:cNvPr>
          <p:cNvGraphicFramePr>
            <a:graphicFrameLocks noChangeAspect="1"/>
          </p:cNvGraphicFramePr>
          <p:nvPr>
            <p:extLst>
              <p:ext uri="{D42A27DB-BD31-4B8C-83A1-F6EECF244321}">
                <p14:modId xmlns:p14="http://schemas.microsoft.com/office/powerpoint/2010/main" val="32760530"/>
              </p:ext>
            </p:extLst>
          </p:nvPr>
        </p:nvGraphicFramePr>
        <p:xfrm>
          <a:off x="6727231" y="4212195"/>
          <a:ext cx="4154488" cy="931863"/>
        </p:xfrm>
        <a:graphic>
          <a:graphicData uri="http://schemas.openxmlformats.org/presentationml/2006/ole">
            <mc:AlternateContent xmlns:mc="http://schemas.openxmlformats.org/markup-compatibility/2006">
              <mc:Choice xmlns:v="urn:schemas-microsoft-com:vml" Requires="v">
                <p:oleObj spid="_x0000_s5159" name="Equation" r:id="rId6" imgW="2260440" imgH="507960" progId="Equation.DSMT4">
                  <p:embed/>
                </p:oleObj>
              </mc:Choice>
              <mc:Fallback>
                <p:oleObj name="Equation" r:id="rId6" imgW="2260440" imgH="507960" progId="Equation.DSMT4">
                  <p:embed/>
                  <p:pic>
                    <p:nvPicPr>
                      <p:cNvPr id="3" name="Object 2">
                        <a:extLst>
                          <a:ext uri="{FF2B5EF4-FFF2-40B4-BE49-F238E27FC236}">
                            <a16:creationId xmlns="" xmlns:a16="http://schemas.microsoft.com/office/drawing/2014/main" id="{8DC06C97-E30C-4C84-860D-BF0988392745}"/>
                          </a:ext>
                        </a:extLst>
                      </p:cNvPr>
                      <p:cNvPicPr/>
                      <p:nvPr/>
                    </p:nvPicPr>
                    <p:blipFill>
                      <a:blip r:embed="rId7"/>
                      <a:stretch>
                        <a:fillRect/>
                      </a:stretch>
                    </p:blipFill>
                    <p:spPr>
                      <a:xfrm>
                        <a:off x="6727231" y="4212195"/>
                        <a:ext cx="4154488" cy="931863"/>
                      </a:xfrm>
                      <a:prstGeom prst="rect">
                        <a:avLst/>
                      </a:prstGeom>
                    </p:spPr>
                  </p:pic>
                </p:oleObj>
              </mc:Fallback>
            </mc:AlternateContent>
          </a:graphicData>
        </a:graphic>
      </p:graphicFrame>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60"/>
                                        </p:tgtEl>
                                        <p:attrNameLst>
                                          <p:attrName>style.visibility</p:attrName>
                                        </p:attrNameLst>
                                      </p:cBhvr>
                                      <p:to>
                                        <p:strVal val="visible"/>
                                      </p:to>
                                    </p:set>
                                    <p:anim calcmode="lin" valueType="num">
                                      <p:cBhvr>
                                        <p:cTn id="7" dur="500" fill="hold"/>
                                        <p:tgtEl>
                                          <p:spTgt spid="1160"/>
                                        </p:tgtEl>
                                        <p:attrNameLst>
                                          <p:attrName>ppt_w</p:attrName>
                                        </p:attrNameLst>
                                      </p:cBhvr>
                                      <p:tavLst>
                                        <p:tav tm="0">
                                          <p:val>
                                            <p:strVal val="#ppt_w*0.70"/>
                                          </p:val>
                                        </p:tav>
                                        <p:tav tm="100000">
                                          <p:val>
                                            <p:strVal val="#ppt_w"/>
                                          </p:val>
                                        </p:tav>
                                      </p:tavLst>
                                    </p:anim>
                                    <p:anim calcmode="lin" valueType="num">
                                      <p:cBhvr>
                                        <p:cTn id="8" dur="500" fill="hold"/>
                                        <p:tgtEl>
                                          <p:spTgt spid="1160"/>
                                        </p:tgtEl>
                                        <p:attrNameLst>
                                          <p:attrName>ppt_h</p:attrName>
                                        </p:attrNameLst>
                                      </p:cBhvr>
                                      <p:tavLst>
                                        <p:tav tm="0">
                                          <p:val>
                                            <p:strVal val="#ppt_h"/>
                                          </p:val>
                                        </p:tav>
                                        <p:tav tm="100000">
                                          <p:val>
                                            <p:strVal val="#ppt_h"/>
                                          </p:val>
                                        </p:tav>
                                      </p:tavLst>
                                    </p:anim>
                                    <p:animEffect transition="in" filter="fade">
                                      <p:cBhvr>
                                        <p:cTn id="9" dur="500"/>
                                        <p:tgtEl>
                                          <p:spTgt spid="1160"/>
                                        </p:tgtEl>
                                      </p:cBhvr>
                                    </p:animEffect>
                                  </p:childTnLst>
                                </p:cTn>
                              </p:par>
                              <p:par>
                                <p:cTn id="10" presetID="55" presetClass="entr" presetSubtype="0" fill="hold" nodeType="withEffect">
                                  <p:stCondLst>
                                    <p:cond delay="0"/>
                                  </p:stCondLst>
                                  <p:childTnLst>
                                    <p:set>
                                      <p:cBhvr>
                                        <p:cTn id="11" dur="1" fill="hold">
                                          <p:stCondLst>
                                            <p:cond delay="0"/>
                                          </p:stCondLst>
                                        </p:cTn>
                                        <p:tgtEl>
                                          <p:spTgt spid="1157"/>
                                        </p:tgtEl>
                                        <p:attrNameLst>
                                          <p:attrName>style.visibility</p:attrName>
                                        </p:attrNameLst>
                                      </p:cBhvr>
                                      <p:to>
                                        <p:strVal val="visible"/>
                                      </p:to>
                                    </p:set>
                                    <p:anim calcmode="lin" valueType="num">
                                      <p:cBhvr>
                                        <p:cTn id="12" dur="500" fill="hold"/>
                                        <p:tgtEl>
                                          <p:spTgt spid="1157"/>
                                        </p:tgtEl>
                                        <p:attrNameLst>
                                          <p:attrName>ppt_w</p:attrName>
                                        </p:attrNameLst>
                                      </p:cBhvr>
                                      <p:tavLst>
                                        <p:tav tm="0">
                                          <p:val>
                                            <p:strVal val="#ppt_w*0.70"/>
                                          </p:val>
                                        </p:tav>
                                        <p:tav tm="100000">
                                          <p:val>
                                            <p:strVal val="#ppt_w"/>
                                          </p:val>
                                        </p:tav>
                                      </p:tavLst>
                                    </p:anim>
                                    <p:anim calcmode="lin" valueType="num">
                                      <p:cBhvr>
                                        <p:cTn id="13" dur="500" fill="hold"/>
                                        <p:tgtEl>
                                          <p:spTgt spid="1157"/>
                                        </p:tgtEl>
                                        <p:attrNameLst>
                                          <p:attrName>ppt_h</p:attrName>
                                        </p:attrNameLst>
                                      </p:cBhvr>
                                      <p:tavLst>
                                        <p:tav tm="0">
                                          <p:val>
                                            <p:strVal val="#ppt_h"/>
                                          </p:val>
                                        </p:tav>
                                        <p:tav tm="100000">
                                          <p:val>
                                            <p:strVal val="#ppt_h"/>
                                          </p:val>
                                        </p:tav>
                                      </p:tavLst>
                                    </p:anim>
                                    <p:animEffect transition="in" filter="fade">
                                      <p:cBhvr>
                                        <p:cTn id="14" dur="500"/>
                                        <p:tgtEl>
                                          <p:spTgt spid="1157"/>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ppt_w*0.70"/>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strVal val="#ppt_w*0.70"/>
                                          </p:val>
                                        </p:tav>
                                        <p:tav tm="100000">
                                          <p:val>
                                            <p:strVal val="#ppt_w"/>
                                          </p:val>
                                        </p:tav>
                                      </p:tavLst>
                                    </p:anim>
                                    <p:anim calcmode="lin" valueType="num">
                                      <p:cBhvr>
                                        <p:cTn id="26" dur="500" fill="hold"/>
                                        <p:tgtEl>
                                          <p:spTgt spid="22"/>
                                        </p:tgtEl>
                                        <p:attrNameLst>
                                          <p:attrName>ppt_h</p:attrName>
                                        </p:attrNameLst>
                                      </p:cBhvr>
                                      <p:tavLst>
                                        <p:tav tm="0">
                                          <p:val>
                                            <p:strVal val="#ppt_h"/>
                                          </p:val>
                                        </p:tav>
                                        <p:tav tm="100000">
                                          <p:val>
                                            <p:strVal val="#ppt_h"/>
                                          </p:val>
                                        </p:tav>
                                      </p:tavLst>
                                    </p:anim>
                                    <p:animEffect transition="in" filter="fade">
                                      <p:cBhvr>
                                        <p:cTn id="27" dur="500"/>
                                        <p:tgtEl>
                                          <p:spTgt spid="22"/>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1156"/>
                                        </p:tgtEl>
                                        <p:attrNameLst>
                                          <p:attrName>style.visibility</p:attrName>
                                        </p:attrNameLst>
                                      </p:cBhvr>
                                      <p:to>
                                        <p:strVal val="visible"/>
                                      </p:to>
                                    </p:set>
                                    <p:anim calcmode="lin" valueType="num">
                                      <p:cBhvr>
                                        <p:cTn id="30" dur="500" fill="hold"/>
                                        <p:tgtEl>
                                          <p:spTgt spid="1156"/>
                                        </p:tgtEl>
                                        <p:attrNameLst>
                                          <p:attrName>ppt_w</p:attrName>
                                        </p:attrNameLst>
                                      </p:cBhvr>
                                      <p:tavLst>
                                        <p:tav tm="0">
                                          <p:val>
                                            <p:strVal val="#ppt_w*0.70"/>
                                          </p:val>
                                        </p:tav>
                                        <p:tav tm="100000">
                                          <p:val>
                                            <p:strVal val="#ppt_w"/>
                                          </p:val>
                                        </p:tav>
                                      </p:tavLst>
                                    </p:anim>
                                    <p:anim calcmode="lin" valueType="num">
                                      <p:cBhvr>
                                        <p:cTn id="31" dur="500" fill="hold"/>
                                        <p:tgtEl>
                                          <p:spTgt spid="1156"/>
                                        </p:tgtEl>
                                        <p:attrNameLst>
                                          <p:attrName>ppt_h</p:attrName>
                                        </p:attrNameLst>
                                      </p:cBhvr>
                                      <p:tavLst>
                                        <p:tav tm="0">
                                          <p:val>
                                            <p:strVal val="#ppt_h"/>
                                          </p:val>
                                        </p:tav>
                                        <p:tav tm="100000">
                                          <p:val>
                                            <p:strVal val="#ppt_h"/>
                                          </p:val>
                                        </p:tav>
                                      </p:tavLst>
                                    </p:anim>
                                    <p:animEffect transition="in" filter="fade">
                                      <p:cBhvr>
                                        <p:cTn id="32" dur="500"/>
                                        <p:tgtEl>
                                          <p:spTgt spid="115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randombar(horizontal)">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148"/>
                                        </p:tgtEl>
                                        <p:attrNameLst>
                                          <p:attrName>style.visibility</p:attrName>
                                        </p:attrNameLst>
                                      </p:cBhvr>
                                      <p:to>
                                        <p:strVal val="visible"/>
                                      </p:to>
                                    </p:set>
                                    <p:animEffect transition="in" filter="wipe(left)">
                                      <p:cBhvr>
                                        <p:cTn id="45" dur="500"/>
                                        <p:tgtEl>
                                          <p:spTgt spid="1148"/>
                                        </p:tgtEl>
                                      </p:cBhvr>
                                    </p:animEffect>
                                  </p:childTnLst>
                                </p:cTn>
                              </p:par>
                            </p:childTnLst>
                          </p:cTn>
                        </p:par>
                        <p:par>
                          <p:cTn id="46" fill="hold">
                            <p:stCondLst>
                              <p:cond delay="500"/>
                            </p:stCondLst>
                            <p:childTnLst>
                              <p:par>
                                <p:cTn id="47" presetID="2" presetClass="entr" presetSubtype="4" fill="hold" nodeType="afterEffect">
                                  <p:stCondLst>
                                    <p:cond delay="5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8" grpId="0" animBg="1"/>
      <p:bldP spid="1156" grpId="0" animBg="1"/>
      <p:bldP spid="1160" grpId="0" animBg="1"/>
      <p:bldP spid="8" grpId="0"/>
      <p:bldP spid="9" grpId="0"/>
      <p:bldP spid="22"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1028;p43">
            <a:extLst>
              <a:ext uri="{FF2B5EF4-FFF2-40B4-BE49-F238E27FC236}">
                <a16:creationId xmlns="" xmlns:a16="http://schemas.microsoft.com/office/drawing/2014/main" id="{5655E75E-D930-46CD-957C-C89BC9779A74}"/>
              </a:ext>
            </a:extLst>
          </p:cNvPr>
          <p:cNvGrpSpPr/>
          <p:nvPr/>
        </p:nvGrpSpPr>
        <p:grpSpPr>
          <a:xfrm>
            <a:off x="4134750" y="929590"/>
            <a:ext cx="6918636" cy="7398468"/>
            <a:chOff x="7567300" y="1541100"/>
            <a:chExt cx="3167100" cy="3386750"/>
          </a:xfrm>
        </p:grpSpPr>
        <p:sp>
          <p:nvSpPr>
            <p:cNvPr id="3" name="Google Shape;1029;p43">
              <a:extLst>
                <a:ext uri="{FF2B5EF4-FFF2-40B4-BE49-F238E27FC236}">
                  <a16:creationId xmlns="" xmlns:a16="http://schemas.microsoft.com/office/drawing/2014/main" id="{C03C43FC-08B4-4A71-8F6D-F0BB43211FA4}"/>
                </a:ext>
              </a:extLst>
            </p:cNvPr>
            <p:cNvSpPr/>
            <p:nvPr/>
          </p:nvSpPr>
          <p:spPr>
            <a:xfrm>
              <a:off x="7597075" y="1552100"/>
              <a:ext cx="3137325"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 name="Google Shape;1030;p43">
              <a:extLst>
                <a:ext uri="{FF2B5EF4-FFF2-40B4-BE49-F238E27FC236}">
                  <a16:creationId xmlns="" xmlns:a16="http://schemas.microsoft.com/office/drawing/2014/main" id="{BA1E67ED-13AD-4D81-BB47-BD11CACDFAFB}"/>
                </a:ext>
              </a:extLst>
            </p:cNvPr>
            <p:cNvSpPr/>
            <p:nvPr/>
          </p:nvSpPr>
          <p:spPr>
            <a:xfrm>
              <a:off x="7567300" y="1541100"/>
              <a:ext cx="3137325"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 name="Google Shape;1031;p43">
              <a:extLst>
                <a:ext uri="{FF2B5EF4-FFF2-40B4-BE49-F238E27FC236}">
                  <a16:creationId xmlns="" xmlns:a16="http://schemas.microsoft.com/office/drawing/2014/main" id="{4BD1BB7A-5769-4B08-ADF1-808933920F69}"/>
                </a:ext>
              </a:extLst>
            </p:cNvPr>
            <p:cNvSpPr/>
            <p:nvPr/>
          </p:nvSpPr>
          <p:spPr>
            <a:xfrm>
              <a:off x="8025700" y="19090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 name="Google Shape;1032;p43">
              <a:extLst>
                <a:ext uri="{FF2B5EF4-FFF2-40B4-BE49-F238E27FC236}">
                  <a16:creationId xmlns="" xmlns:a16="http://schemas.microsoft.com/office/drawing/2014/main" id="{FE3A7E7C-2A78-4CB0-AC0E-B80334EB4B64}"/>
                </a:ext>
              </a:extLst>
            </p:cNvPr>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 name="Google Shape;1033;p43">
              <a:extLst>
                <a:ext uri="{FF2B5EF4-FFF2-40B4-BE49-F238E27FC236}">
                  <a16:creationId xmlns="" xmlns:a16="http://schemas.microsoft.com/office/drawing/2014/main" id="{2B538678-8B66-48B6-AF19-5F59B14F6484}"/>
                </a:ext>
              </a:extLst>
            </p:cNvPr>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1034;p43">
              <a:extLst>
                <a:ext uri="{FF2B5EF4-FFF2-40B4-BE49-F238E27FC236}">
                  <a16:creationId xmlns="" xmlns:a16="http://schemas.microsoft.com/office/drawing/2014/main" id="{ED6477A1-CD47-4C6F-A0B3-EEEC38DA4175}"/>
                </a:ext>
              </a:extLst>
            </p:cNvPr>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 name="Google Shape;1035;p43">
              <a:extLst>
                <a:ext uri="{FF2B5EF4-FFF2-40B4-BE49-F238E27FC236}">
                  <a16:creationId xmlns="" xmlns:a16="http://schemas.microsoft.com/office/drawing/2014/main" id="{3C9CC490-AF72-4942-9265-685F5CC395B8}"/>
                </a:ext>
              </a:extLst>
            </p:cNvPr>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1036;p43">
              <a:extLst>
                <a:ext uri="{FF2B5EF4-FFF2-40B4-BE49-F238E27FC236}">
                  <a16:creationId xmlns="" xmlns:a16="http://schemas.microsoft.com/office/drawing/2014/main" id="{439DCB8E-0C94-489A-9CC1-EB01BB19292F}"/>
                </a:ext>
              </a:extLst>
            </p:cNvPr>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 name="Google Shape;1037;p43">
              <a:extLst>
                <a:ext uri="{FF2B5EF4-FFF2-40B4-BE49-F238E27FC236}">
                  <a16:creationId xmlns="" xmlns:a16="http://schemas.microsoft.com/office/drawing/2014/main" id="{34ECE4ED-11CC-4CD5-84B9-DC80C9E04223}"/>
                </a:ext>
              </a:extLst>
            </p:cNvPr>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1038;p43">
              <a:extLst>
                <a:ext uri="{FF2B5EF4-FFF2-40B4-BE49-F238E27FC236}">
                  <a16:creationId xmlns="" xmlns:a16="http://schemas.microsoft.com/office/drawing/2014/main" id="{0BDE262D-C1E9-49D9-AA9F-0953BEF4370A}"/>
                </a:ext>
              </a:extLst>
            </p:cNvPr>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1039;p43">
              <a:extLst>
                <a:ext uri="{FF2B5EF4-FFF2-40B4-BE49-F238E27FC236}">
                  <a16:creationId xmlns="" xmlns:a16="http://schemas.microsoft.com/office/drawing/2014/main" id="{4B6492E4-4E44-4979-9363-BD685149FA30}"/>
                </a:ext>
              </a:extLst>
            </p:cNvPr>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1040;p43">
              <a:extLst>
                <a:ext uri="{FF2B5EF4-FFF2-40B4-BE49-F238E27FC236}">
                  <a16:creationId xmlns="" xmlns:a16="http://schemas.microsoft.com/office/drawing/2014/main" id="{68013E56-03F2-44AF-803A-264CB26DB678}"/>
                </a:ext>
              </a:extLst>
            </p:cNvPr>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 name="Google Shape;1041;p43">
              <a:extLst>
                <a:ext uri="{FF2B5EF4-FFF2-40B4-BE49-F238E27FC236}">
                  <a16:creationId xmlns="" xmlns:a16="http://schemas.microsoft.com/office/drawing/2014/main" id="{6E124BF4-BC13-4B17-84E6-99867DDEC5CD}"/>
                </a:ext>
              </a:extLst>
            </p:cNvPr>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1042;p43">
              <a:extLst>
                <a:ext uri="{FF2B5EF4-FFF2-40B4-BE49-F238E27FC236}">
                  <a16:creationId xmlns="" xmlns:a16="http://schemas.microsoft.com/office/drawing/2014/main" id="{364E03F4-50C8-4E5C-A707-E3F486CCEAF1}"/>
                </a:ext>
              </a:extLst>
            </p:cNvPr>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1043;p43">
              <a:extLst>
                <a:ext uri="{FF2B5EF4-FFF2-40B4-BE49-F238E27FC236}">
                  <a16:creationId xmlns="" xmlns:a16="http://schemas.microsoft.com/office/drawing/2014/main" id="{3C529634-0305-4CD8-8146-220ADBDDA11A}"/>
                </a:ext>
              </a:extLst>
            </p:cNvPr>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 name="Google Shape;1044;p43">
              <a:extLst>
                <a:ext uri="{FF2B5EF4-FFF2-40B4-BE49-F238E27FC236}">
                  <a16:creationId xmlns="" xmlns:a16="http://schemas.microsoft.com/office/drawing/2014/main" id="{BD28E538-B8D0-49C6-A4AA-17AC44FC2882}"/>
                </a:ext>
              </a:extLst>
            </p:cNvPr>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 name="Google Shape;1045;p43">
              <a:extLst>
                <a:ext uri="{FF2B5EF4-FFF2-40B4-BE49-F238E27FC236}">
                  <a16:creationId xmlns="" xmlns:a16="http://schemas.microsoft.com/office/drawing/2014/main" id="{B64632F1-E257-47E7-90E2-8FEA332CA048}"/>
                </a:ext>
              </a:extLst>
            </p:cNvPr>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 name="Google Shape;1046;p43">
              <a:extLst>
                <a:ext uri="{FF2B5EF4-FFF2-40B4-BE49-F238E27FC236}">
                  <a16:creationId xmlns="" xmlns:a16="http://schemas.microsoft.com/office/drawing/2014/main" id="{BC07AE87-ED74-4070-8AC7-DA76E656FCFB}"/>
                </a:ext>
              </a:extLst>
            </p:cNvPr>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 name="Google Shape;1047;p43">
              <a:extLst>
                <a:ext uri="{FF2B5EF4-FFF2-40B4-BE49-F238E27FC236}">
                  <a16:creationId xmlns="" xmlns:a16="http://schemas.microsoft.com/office/drawing/2014/main" id="{9D3CD7BD-D7FA-4B0C-9344-E5B007BDFBE8}"/>
                </a:ext>
              </a:extLst>
            </p:cNvPr>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 name="Google Shape;1048;p43">
              <a:extLst>
                <a:ext uri="{FF2B5EF4-FFF2-40B4-BE49-F238E27FC236}">
                  <a16:creationId xmlns="" xmlns:a16="http://schemas.microsoft.com/office/drawing/2014/main" id="{FF07FB8A-1F50-4902-87BC-150F0FA4C8EB}"/>
                </a:ext>
              </a:extLst>
            </p:cNvPr>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23" name="Google Shape;1056;p43">
            <a:extLst>
              <a:ext uri="{FF2B5EF4-FFF2-40B4-BE49-F238E27FC236}">
                <a16:creationId xmlns="" xmlns:a16="http://schemas.microsoft.com/office/drawing/2014/main" id="{8F0A6577-A3C4-48C1-9F82-6A14FF83A8AC}"/>
              </a:ext>
            </a:extLst>
          </p:cNvPr>
          <p:cNvGrpSpPr/>
          <p:nvPr/>
        </p:nvGrpSpPr>
        <p:grpSpPr>
          <a:xfrm>
            <a:off x="1205502" y="1186951"/>
            <a:ext cx="2669484" cy="2555748"/>
            <a:chOff x="2005600" y="1271425"/>
            <a:chExt cx="1165950" cy="1261475"/>
          </a:xfrm>
        </p:grpSpPr>
        <p:sp>
          <p:nvSpPr>
            <p:cNvPr id="24" name="Google Shape;1057;p43">
              <a:extLst>
                <a:ext uri="{FF2B5EF4-FFF2-40B4-BE49-F238E27FC236}">
                  <a16:creationId xmlns="" xmlns:a16="http://schemas.microsoft.com/office/drawing/2014/main" id="{792B0537-4613-40F9-AA82-DEC3B8755661}"/>
                </a:ext>
              </a:extLst>
            </p:cNvPr>
            <p:cNvSpPr/>
            <p:nvPr/>
          </p:nvSpPr>
          <p:spPr>
            <a:xfrm>
              <a:off x="2024050" y="1377375"/>
              <a:ext cx="1147500" cy="1155525"/>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 name="Google Shape;1058;p43">
              <a:extLst>
                <a:ext uri="{FF2B5EF4-FFF2-40B4-BE49-F238E27FC236}">
                  <a16:creationId xmlns="" xmlns:a16="http://schemas.microsoft.com/office/drawing/2014/main" id="{136D31A0-4048-4A2A-9FE3-C6616CF337FD}"/>
                </a:ext>
              </a:extLst>
            </p:cNvPr>
            <p:cNvSpPr/>
            <p:nvPr/>
          </p:nvSpPr>
          <p:spPr>
            <a:xfrm>
              <a:off x="2005600" y="1358625"/>
              <a:ext cx="1147475" cy="1155825"/>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chemeClr val="accent5">
                <a:lumMod val="40000"/>
                <a:lumOff val="60000"/>
              </a:schemeClr>
            </a:solidFill>
            <a:ln>
              <a:noFill/>
            </a:ln>
          </p:spPr>
          <p:txBody>
            <a:bodyPr spcFirstLastPara="1" wrap="square" lIns="121900" tIns="121900" rIns="121900" bIns="121900" anchor="ctr" anchorCtr="0">
              <a:noAutofit/>
            </a:bodyPr>
            <a:lstStyle/>
            <a:p>
              <a:pPr algn="ctr" defTabSz="1219170">
                <a:buClr>
                  <a:srgbClr val="000000"/>
                </a:buClr>
              </a:pPr>
              <a:r>
                <a:rPr lang="en-US" sz="2800" b="1" kern="0" dirty="0">
                  <a:solidFill>
                    <a:srgbClr val="000000"/>
                  </a:solidFill>
                  <a:latin typeface="Arial"/>
                  <a:cs typeface="Arial"/>
                  <a:sym typeface="Arial"/>
                </a:rPr>
                <a:t>NHẬN XÉT</a:t>
              </a:r>
              <a:endParaRPr sz="2800" b="1" kern="0" dirty="0">
                <a:solidFill>
                  <a:srgbClr val="000000"/>
                </a:solidFill>
                <a:latin typeface="Arial"/>
                <a:cs typeface="Arial"/>
                <a:sym typeface="Arial"/>
              </a:endParaRPr>
            </a:p>
          </p:txBody>
        </p:sp>
        <p:sp>
          <p:nvSpPr>
            <p:cNvPr id="26" name="Google Shape;1059;p43">
              <a:extLst>
                <a:ext uri="{FF2B5EF4-FFF2-40B4-BE49-F238E27FC236}">
                  <a16:creationId xmlns="" xmlns:a16="http://schemas.microsoft.com/office/drawing/2014/main" id="{5910DE0D-7E4B-4F04-AA25-3C18DA3CAB0C}"/>
                </a:ext>
              </a:extLst>
            </p:cNvPr>
            <p:cNvSpPr/>
            <p:nvPr/>
          </p:nvSpPr>
          <p:spPr>
            <a:xfrm>
              <a:off x="3022975" y="2316475"/>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 name="Google Shape;1060;p43">
              <a:extLst>
                <a:ext uri="{FF2B5EF4-FFF2-40B4-BE49-F238E27FC236}">
                  <a16:creationId xmlns="" xmlns:a16="http://schemas.microsoft.com/office/drawing/2014/main" id="{C9BA8EDA-0CEC-46F8-9613-6D20C0EB2A80}"/>
                </a:ext>
              </a:extLst>
            </p:cNvPr>
            <p:cNvSpPr/>
            <p:nvPr/>
          </p:nvSpPr>
          <p:spPr>
            <a:xfrm>
              <a:off x="2050550" y="1271425"/>
              <a:ext cx="132775"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28" name="TextBox 27">
            <a:extLst>
              <a:ext uri="{FF2B5EF4-FFF2-40B4-BE49-F238E27FC236}">
                <a16:creationId xmlns="" xmlns:a16="http://schemas.microsoft.com/office/drawing/2014/main" id="{39035FC0-F6C7-44ED-AD57-0D895C39A21F}"/>
              </a:ext>
            </a:extLst>
          </p:cNvPr>
          <p:cNvSpPr txBox="1"/>
          <p:nvPr/>
        </p:nvSpPr>
        <p:spPr>
          <a:xfrm>
            <a:off x="4677508" y="2111094"/>
            <a:ext cx="5926015" cy="2852564"/>
          </a:xfrm>
          <a:prstGeom prst="rect">
            <a:avLst/>
          </a:prstGeom>
          <a:noFill/>
        </p:spPr>
        <p:txBody>
          <a:bodyPr wrap="square" rtlCol="0">
            <a:spAutoFit/>
          </a:bodyPr>
          <a:lstStyle/>
          <a:p>
            <a:endParaRPr lang="vi-VN" dirty="0"/>
          </a:p>
        </p:txBody>
      </p:sp>
      <p:sp>
        <p:nvSpPr>
          <p:cNvPr id="30" name="Rectangle 29">
            <a:extLst>
              <a:ext uri="{FF2B5EF4-FFF2-40B4-BE49-F238E27FC236}">
                <a16:creationId xmlns="" xmlns:a16="http://schemas.microsoft.com/office/drawing/2014/main" id="{134C82EF-51DB-4DC1-8499-53133ADFB686}"/>
              </a:ext>
            </a:extLst>
          </p:cNvPr>
          <p:cNvSpPr/>
          <p:nvPr/>
        </p:nvSpPr>
        <p:spPr>
          <a:xfrm>
            <a:off x="4750367" y="2637838"/>
            <a:ext cx="6304228" cy="2834815"/>
          </a:xfrm>
          <a:prstGeom prst="rect">
            <a:avLst/>
          </a:prstGeom>
        </p:spPr>
        <p:txBody>
          <a:bodyPr wrap="square">
            <a:spAutoFit/>
          </a:bodyPr>
          <a:lstStyle/>
          <a:p>
            <a:pPr algn="just">
              <a:lnSpc>
                <a:spcPct val="130000"/>
              </a:lnSpc>
              <a:spcAft>
                <a:spcPts val="600"/>
              </a:spcAft>
            </a:pPr>
            <a:r>
              <a:rPr lang="nl-NL" sz="2800" dirty="0">
                <a:ea typeface="Calibri" panose="020F0502020204030204" pitchFamily="34" charset="0"/>
                <a:cs typeface="Times New Roman" panose="02020603050405020304" pitchFamily="18" charset="0"/>
              </a:rPr>
              <a:t>Vì các số thập phân đã biết đều viết được dưới dạng phân số thập phân nên chúng đều là các số hữu tỉ. Tương tự, số nguyên, hỗn số cũng là các số hữu tỉ.</a:t>
            </a:r>
            <a:endParaRPr lang="en-US" sz="28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773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47"/>
        <p:cNvGrpSpPr/>
        <p:nvPr/>
      </p:nvGrpSpPr>
      <p:grpSpPr>
        <a:xfrm>
          <a:off x="0" y="0"/>
          <a:ext cx="0" cy="0"/>
          <a:chOff x="0" y="0"/>
          <a:chExt cx="0" cy="0"/>
        </a:xfrm>
      </p:grpSpPr>
      <p:sp>
        <p:nvSpPr>
          <p:cNvPr id="23" name="Cloud 22">
            <a:extLst>
              <a:ext uri="{FF2B5EF4-FFF2-40B4-BE49-F238E27FC236}">
                <a16:creationId xmlns="" xmlns:a16="http://schemas.microsoft.com/office/drawing/2014/main" id="{4957FAE6-7581-42FD-B8D8-6DD178F5EC0F}"/>
              </a:ext>
            </a:extLst>
          </p:cNvPr>
          <p:cNvSpPr/>
          <p:nvPr/>
        </p:nvSpPr>
        <p:spPr>
          <a:xfrm>
            <a:off x="6362403" y="2420947"/>
            <a:ext cx="5278612" cy="3170961"/>
          </a:xfrm>
          <a:prstGeom prst="cloud">
            <a:avLst/>
          </a:prstGeom>
          <a:solidFill>
            <a:schemeClr val="accent2">
              <a:lumMod val="7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Arial"/>
                <a:ea typeface="+mn-ea"/>
                <a:cs typeface="+mn-cs"/>
                <a:sym typeface="Arial"/>
              </a:rPr>
              <a:t>Em</a:t>
            </a:r>
            <a:r>
              <a:rPr kumimoji="0" lang="en-US" sz="2800" b="0" i="0" u="none" strike="noStrike" kern="0" cap="none" spc="0" normalizeH="0" baseline="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baseline="0" noProof="0" dirty="0" err="1">
                <a:ln>
                  <a:noFill/>
                </a:ln>
                <a:solidFill>
                  <a:srgbClr val="FFFFFF"/>
                </a:solidFill>
                <a:effectLst/>
                <a:uLnTx/>
                <a:uFillTx/>
                <a:latin typeface="Arial"/>
                <a:ea typeface="+mn-ea"/>
                <a:cs typeface="+mn-cs"/>
                <a:sym typeface="Arial"/>
              </a:rPr>
              <a:t>hãy</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nếu</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lại</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các</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bước</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biểu</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diễn</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số</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nguyên</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trên</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trục</a:t>
            </a:r>
            <a:r>
              <a:rPr kumimoji="0" lang="en-US" sz="2800" b="0" i="0" u="none" strike="noStrike" kern="0" cap="none" spc="0" normalizeH="0" noProof="0" dirty="0">
                <a:ln>
                  <a:noFill/>
                </a:ln>
                <a:solidFill>
                  <a:srgbClr val="FFFFFF"/>
                </a:solidFill>
                <a:effectLst/>
                <a:uLnTx/>
                <a:uFillTx/>
                <a:latin typeface="Arial"/>
                <a:ea typeface="+mn-ea"/>
                <a:cs typeface="+mn-cs"/>
                <a:sym typeface="Arial"/>
              </a:rPr>
              <a:t> </a:t>
            </a:r>
            <a:r>
              <a:rPr kumimoji="0" lang="en-US" sz="2800" b="0" i="0" u="none" strike="noStrike" kern="0" cap="none" spc="0" normalizeH="0" noProof="0" dirty="0" err="1">
                <a:ln>
                  <a:noFill/>
                </a:ln>
                <a:solidFill>
                  <a:srgbClr val="FFFFFF"/>
                </a:solidFill>
                <a:effectLst/>
                <a:uLnTx/>
                <a:uFillTx/>
                <a:latin typeface="Arial"/>
                <a:ea typeface="+mn-ea"/>
                <a:cs typeface="+mn-cs"/>
                <a:sym typeface="Arial"/>
              </a:rPr>
              <a:t>số</a:t>
            </a:r>
            <a:r>
              <a:rPr kumimoji="0" lang="en-US" sz="2800" b="0" i="0" u="none" strike="noStrike" kern="0" cap="none" spc="0" normalizeH="0" noProof="0" dirty="0">
                <a:ln>
                  <a:noFill/>
                </a:ln>
                <a:solidFill>
                  <a:srgbClr val="FFFFFF"/>
                </a:solidFill>
                <a:effectLst/>
                <a:uLnTx/>
                <a:uFillTx/>
                <a:latin typeface="Arial"/>
                <a:ea typeface="+mn-ea"/>
                <a:cs typeface="+mn-cs"/>
                <a:sym typeface="Arial"/>
              </a:rPr>
              <a:t>?</a:t>
            </a:r>
            <a:endParaRPr kumimoji="0" lang="en-US" sz="28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6150" name="Picture 6" descr="Answer - Free education icons">
            <a:extLst>
              <a:ext uri="{FF2B5EF4-FFF2-40B4-BE49-F238E27FC236}">
                <a16:creationId xmlns="" xmlns:a16="http://schemas.microsoft.com/office/drawing/2014/main" id="{8BCB1354-43F9-427F-A293-30BD0F4213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8114" y="426165"/>
            <a:ext cx="2372548" cy="2372548"/>
          </a:xfrm>
          <a:prstGeom prst="rect">
            <a:avLst/>
          </a:prstGeom>
          <a:noFill/>
          <a:extLst>
            <a:ext uri="{909E8E84-426E-40DD-AFC4-6F175D3DCCD1}">
              <a14:hiddenFill xmlns:a14="http://schemas.microsoft.com/office/drawing/2010/main">
                <a:solidFill>
                  <a:srgbClr val="FFFFFF"/>
                </a:solidFill>
              </a14:hiddenFill>
            </a:ext>
          </a:extLst>
        </p:spPr>
      </p:pic>
      <p:sp>
        <p:nvSpPr>
          <p:cNvPr id="73" name="Line 9">
            <a:extLst>
              <a:ext uri="{FF2B5EF4-FFF2-40B4-BE49-F238E27FC236}">
                <a16:creationId xmlns="" xmlns:a16="http://schemas.microsoft.com/office/drawing/2014/main" id="{93BB25F6-79DE-45D5-9116-7859FB6C4CC2}"/>
              </a:ext>
            </a:extLst>
          </p:cNvPr>
          <p:cNvSpPr>
            <a:spLocks noChangeShapeType="1"/>
          </p:cNvSpPr>
          <p:nvPr/>
        </p:nvSpPr>
        <p:spPr bwMode="auto">
          <a:xfrm flipV="1">
            <a:off x="645897" y="3429000"/>
            <a:ext cx="539496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4" name="Line 10">
            <a:extLst>
              <a:ext uri="{FF2B5EF4-FFF2-40B4-BE49-F238E27FC236}">
                <a16:creationId xmlns="" xmlns:a16="http://schemas.microsoft.com/office/drawing/2014/main" id="{B38987D2-A442-4708-BB40-ABD912F11B67}"/>
              </a:ext>
            </a:extLst>
          </p:cNvPr>
          <p:cNvSpPr>
            <a:spLocks noChangeShapeType="1"/>
          </p:cNvSpPr>
          <p:nvPr/>
        </p:nvSpPr>
        <p:spPr bwMode="auto">
          <a:xfrm>
            <a:off x="4275637" y="3358789"/>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5" name="Line 11">
            <a:extLst>
              <a:ext uri="{FF2B5EF4-FFF2-40B4-BE49-F238E27FC236}">
                <a16:creationId xmlns="" xmlns:a16="http://schemas.microsoft.com/office/drawing/2014/main" id="{3C78F72B-A85E-468F-8AFA-4369496C89E7}"/>
              </a:ext>
            </a:extLst>
          </p:cNvPr>
          <p:cNvSpPr>
            <a:spLocks noChangeShapeType="1"/>
          </p:cNvSpPr>
          <p:nvPr/>
        </p:nvSpPr>
        <p:spPr bwMode="auto">
          <a:xfrm>
            <a:off x="5193276" y="3339184"/>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6" name="Line 13">
            <a:extLst>
              <a:ext uri="{FF2B5EF4-FFF2-40B4-BE49-F238E27FC236}">
                <a16:creationId xmlns="" xmlns:a16="http://schemas.microsoft.com/office/drawing/2014/main" id="{698AE0D9-1DAB-42C8-958A-568C21DC3EFB}"/>
              </a:ext>
            </a:extLst>
          </p:cNvPr>
          <p:cNvSpPr>
            <a:spLocks noChangeShapeType="1"/>
          </p:cNvSpPr>
          <p:nvPr/>
        </p:nvSpPr>
        <p:spPr bwMode="auto">
          <a:xfrm>
            <a:off x="1501695" y="3377435"/>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8" name="Line 26">
            <a:extLst>
              <a:ext uri="{FF2B5EF4-FFF2-40B4-BE49-F238E27FC236}">
                <a16:creationId xmlns="" xmlns:a16="http://schemas.microsoft.com/office/drawing/2014/main" id="{124F9A81-B995-454D-9412-08C630F9DCED}"/>
              </a:ext>
            </a:extLst>
          </p:cNvPr>
          <p:cNvSpPr>
            <a:spLocks noChangeShapeType="1"/>
          </p:cNvSpPr>
          <p:nvPr/>
        </p:nvSpPr>
        <p:spPr bwMode="auto">
          <a:xfrm>
            <a:off x="3359957" y="3324670"/>
            <a:ext cx="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9" name="Text Box 27">
            <a:extLst>
              <a:ext uri="{FF2B5EF4-FFF2-40B4-BE49-F238E27FC236}">
                <a16:creationId xmlns="" xmlns:a16="http://schemas.microsoft.com/office/drawing/2014/main" id="{CF4572BA-5176-409B-9D6B-AA3337A771D5}"/>
              </a:ext>
            </a:extLst>
          </p:cNvPr>
          <p:cNvSpPr txBox="1">
            <a:spLocks noChangeArrowheads="1"/>
          </p:cNvSpPr>
          <p:nvPr/>
        </p:nvSpPr>
        <p:spPr bwMode="auto">
          <a:xfrm>
            <a:off x="4123237" y="3438970"/>
            <a:ext cx="304800"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1</a:t>
            </a:r>
          </a:p>
        </p:txBody>
      </p:sp>
      <p:sp>
        <p:nvSpPr>
          <p:cNvPr id="80" name="Text Box 28">
            <a:extLst>
              <a:ext uri="{FF2B5EF4-FFF2-40B4-BE49-F238E27FC236}">
                <a16:creationId xmlns="" xmlns:a16="http://schemas.microsoft.com/office/drawing/2014/main" id="{4270EDDC-BC18-4F74-A95B-307EAE7F6665}"/>
              </a:ext>
            </a:extLst>
          </p:cNvPr>
          <p:cNvSpPr txBox="1">
            <a:spLocks noChangeArrowheads="1"/>
          </p:cNvSpPr>
          <p:nvPr/>
        </p:nvSpPr>
        <p:spPr bwMode="auto">
          <a:xfrm>
            <a:off x="3186544" y="3570587"/>
            <a:ext cx="368635"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0</a:t>
            </a:r>
          </a:p>
        </p:txBody>
      </p:sp>
      <p:sp>
        <p:nvSpPr>
          <p:cNvPr id="81" name="Text Box 29">
            <a:extLst>
              <a:ext uri="{FF2B5EF4-FFF2-40B4-BE49-F238E27FC236}">
                <a16:creationId xmlns="" xmlns:a16="http://schemas.microsoft.com/office/drawing/2014/main" id="{35B9A084-DE3A-4461-A1F6-E46DD40B1076}"/>
              </a:ext>
            </a:extLst>
          </p:cNvPr>
          <p:cNvSpPr txBox="1">
            <a:spLocks noChangeArrowheads="1"/>
          </p:cNvSpPr>
          <p:nvPr/>
        </p:nvSpPr>
        <p:spPr bwMode="auto">
          <a:xfrm>
            <a:off x="5011848" y="3439152"/>
            <a:ext cx="304800"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2</a:t>
            </a:r>
          </a:p>
        </p:txBody>
      </p:sp>
      <p:sp>
        <p:nvSpPr>
          <p:cNvPr id="82" name="Line 30">
            <a:extLst>
              <a:ext uri="{FF2B5EF4-FFF2-40B4-BE49-F238E27FC236}">
                <a16:creationId xmlns="" xmlns:a16="http://schemas.microsoft.com/office/drawing/2014/main" id="{0790FE0D-3EFA-460F-A81A-5760E60BF44E}"/>
              </a:ext>
            </a:extLst>
          </p:cNvPr>
          <p:cNvSpPr>
            <a:spLocks noChangeShapeType="1"/>
          </p:cNvSpPr>
          <p:nvPr/>
        </p:nvSpPr>
        <p:spPr bwMode="auto">
          <a:xfrm>
            <a:off x="2417375" y="3372302"/>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83" name="Text Box 29">
            <a:extLst>
              <a:ext uri="{FF2B5EF4-FFF2-40B4-BE49-F238E27FC236}">
                <a16:creationId xmlns="" xmlns:a16="http://schemas.microsoft.com/office/drawing/2014/main" id="{55B7801F-5774-45A8-99A8-FE2B51171651}"/>
              </a:ext>
            </a:extLst>
          </p:cNvPr>
          <p:cNvSpPr txBox="1">
            <a:spLocks noChangeArrowheads="1"/>
          </p:cNvSpPr>
          <p:nvPr/>
        </p:nvSpPr>
        <p:spPr bwMode="auto">
          <a:xfrm>
            <a:off x="2139823" y="3501260"/>
            <a:ext cx="478663"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-1</a:t>
            </a:r>
          </a:p>
        </p:txBody>
      </p:sp>
      <p:sp>
        <p:nvSpPr>
          <p:cNvPr id="84" name="Text Box 29">
            <a:extLst>
              <a:ext uri="{FF2B5EF4-FFF2-40B4-BE49-F238E27FC236}">
                <a16:creationId xmlns="" xmlns:a16="http://schemas.microsoft.com/office/drawing/2014/main" id="{DA25B21F-83EA-4F5D-89BE-7B8406644A98}"/>
              </a:ext>
            </a:extLst>
          </p:cNvPr>
          <p:cNvSpPr txBox="1">
            <a:spLocks noChangeArrowheads="1"/>
          </p:cNvSpPr>
          <p:nvPr/>
        </p:nvSpPr>
        <p:spPr bwMode="auto">
          <a:xfrm>
            <a:off x="1250771" y="3428577"/>
            <a:ext cx="478663"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-2</a:t>
            </a:r>
          </a:p>
        </p:txBody>
      </p:sp>
      <p:cxnSp>
        <p:nvCxnSpPr>
          <p:cNvPr id="4" name="Straight Connector 3">
            <a:extLst>
              <a:ext uri="{FF2B5EF4-FFF2-40B4-BE49-F238E27FC236}">
                <a16:creationId xmlns="" xmlns:a16="http://schemas.microsoft.com/office/drawing/2014/main" id="{8DA086CD-266E-4786-8EB5-0CC81C63B76F}"/>
              </a:ext>
            </a:extLst>
          </p:cNvPr>
          <p:cNvCxnSpPr>
            <a:cxnSpLocks/>
          </p:cNvCxnSpPr>
          <p:nvPr/>
        </p:nvCxnSpPr>
        <p:spPr>
          <a:xfrm>
            <a:off x="3359957" y="3447339"/>
            <a:ext cx="915680" cy="0"/>
          </a:xfrm>
          <a:prstGeom prst="line">
            <a:avLst/>
          </a:prstGeom>
          <a:ln>
            <a:solidFill>
              <a:schemeClr val="accent4">
                <a:lumMod val="75000"/>
              </a:schemeClr>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394885281"/>
      </p:ext>
    </p:extLst>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50"/>
                                        <p:tgtEl>
                                          <p:spTgt spid="23"/>
                                        </p:tgtEl>
                                      </p:cBhvr>
                                    </p:animEffect>
                                    <p:anim calcmode="lin" valueType="num">
                                      <p:cBhvr>
                                        <p:cTn id="8" dur="750" fill="hold"/>
                                        <p:tgtEl>
                                          <p:spTgt spid="23"/>
                                        </p:tgtEl>
                                        <p:attrNameLst>
                                          <p:attrName>ppt_x</p:attrName>
                                        </p:attrNameLst>
                                      </p:cBhvr>
                                      <p:tavLst>
                                        <p:tav tm="0">
                                          <p:val>
                                            <p:strVal val="#ppt_x"/>
                                          </p:val>
                                        </p:tav>
                                        <p:tav tm="100000">
                                          <p:val>
                                            <p:strVal val="#ppt_x"/>
                                          </p:val>
                                        </p:tav>
                                      </p:tavLst>
                                    </p:anim>
                                    <p:anim calcmode="lin" valueType="num">
                                      <p:cBhvr>
                                        <p:cTn id="9" dur="75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150"/>
                                        </p:tgtEl>
                                        <p:attrNameLst>
                                          <p:attrName>style.visibility</p:attrName>
                                        </p:attrNameLst>
                                      </p:cBhvr>
                                      <p:to>
                                        <p:strVal val="visible"/>
                                      </p:to>
                                    </p:set>
                                    <p:animEffect transition="in" filter="fade">
                                      <p:cBhvr>
                                        <p:cTn id="12" dur="1000"/>
                                        <p:tgtEl>
                                          <p:spTgt spid="6150"/>
                                        </p:tgtEl>
                                      </p:cBhvr>
                                    </p:animEffect>
                                    <p:anim calcmode="lin" valueType="num">
                                      <p:cBhvr>
                                        <p:cTn id="13" dur="1000" fill="hold"/>
                                        <p:tgtEl>
                                          <p:spTgt spid="6150"/>
                                        </p:tgtEl>
                                        <p:attrNameLst>
                                          <p:attrName>ppt_x</p:attrName>
                                        </p:attrNameLst>
                                      </p:cBhvr>
                                      <p:tavLst>
                                        <p:tav tm="0">
                                          <p:val>
                                            <p:strVal val="#ppt_x"/>
                                          </p:val>
                                        </p:tav>
                                        <p:tav tm="100000">
                                          <p:val>
                                            <p:strVal val="#ppt_x"/>
                                          </p:val>
                                        </p:tav>
                                      </p:tavLst>
                                    </p:anim>
                                    <p:anim calcmode="lin" valueType="num">
                                      <p:cBhvr>
                                        <p:cTn id="14" dur="1000" fill="hold"/>
                                        <p:tgtEl>
                                          <p:spTgt spid="615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left)">
                                      <p:cBhvr>
                                        <p:cTn id="19" dur="500"/>
                                        <p:tgtEl>
                                          <p:spTgt spid="7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80"/>
                                        </p:tgtEl>
                                        <p:attrNameLst>
                                          <p:attrName>style.visibility</p:attrName>
                                        </p:attrNameLst>
                                      </p:cBhvr>
                                      <p:to>
                                        <p:strVal val="visible"/>
                                      </p:to>
                                    </p:set>
                                    <p:anim calcmode="lin" valueType="num">
                                      <p:cBhvr additive="base">
                                        <p:cTn id="28" dur="500" fill="hold"/>
                                        <p:tgtEl>
                                          <p:spTgt spid="80"/>
                                        </p:tgtEl>
                                        <p:attrNameLst>
                                          <p:attrName>ppt_x</p:attrName>
                                        </p:attrNameLst>
                                      </p:cBhvr>
                                      <p:tavLst>
                                        <p:tav tm="0">
                                          <p:val>
                                            <p:strVal val="#ppt_x"/>
                                          </p:val>
                                        </p:tav>
                                        <p:tav tm="100000">
                                          <p:val>
                                            <p:strVal val="#ppt_x"/>
                                          </p:val>
                                        </p:tav>
                                      </p:tavLst>
                                    </p:anim>
                                    <p:anim calcmode="lin" valueType="num">
                                      <p:cBhvr additive="base">
                                        <p:cTn id="29"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500"/>
                                        <p:tgtEl>
                                          <p:spTgt spid="4"/>
                                        </p:tgtEl>
                                      </p:cBhvr>
                                    </p:animEffect>
                                  </p:childTnLst>
                                </p:cTn>
                              </p:par>
                            </p:childTnLst>
                          </p:cTn>
                        </p:par>
                        <p:par>
                          <p:cTn id="35" fill="hold">
                            <p:stCondLst>
                              <p:cond delay="500"/>
                            </p:stCondLst>
                            <p:childTnLst>
                              <p:par>
                                <p:cTn id="36" presetID="2" presetClass="entr" presetSubtype="4"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additive="base">
                                        <p:cTn id="38" dur="500" fill="hold"/>
                                        <p:tgtEl>
                                          <p:spTgt spid="74"/>
                                        </p:tgtEl>
                                        <p:attrNameLst>
                                          <p:attrName>ppt_x</p:attrName>
                                        </p:attrNameLst>
                                      </p:cBhvr>
                                      <p:tavLst>
                                        <p:tav tm="0">
                                          <p:val>
                                            <p:strVal val="#ppt_x"/>
                                          </p:val>
                                        </p:tav>
                                        <p:tav tm="100000">
                                          <p:val>
                                            <p:strVal val="#ppt_x"/>
                                          </p:val>
                                        </p:tav>
                                      </p:tavLst>
                                    </p:anim>
                                    <p:anim calcmode="lin" valueType="num">
                                      <p:cBhvr additive="base">
                                        <p:cTn id="39" dur="500" fill="hold"/>
                                        <p:tgtEl>
                                          <p:spTgt spid="7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79"/>
                                        </p:tgtEl>
                                        <p:attrNameLst>
                                          <p:attrName>style.visibility</p:attrName>
                                        </p:attrNameLst>
                                      </p:cBhvr>
                                      <p:to>
                                        <p:strVal val="visible"/>
                                      </p:to>
                                    </p:set>
                                    <p:anim calcmode="lin" valueType="num">
                                      <p:cBhvr additive="base">
                                        <p:cTn id="42" dur="500" fill="hold"/>
                                        <p:tgtEl>
                                          <p:spTgt spid="79"/>
                                        </p:tgtEl>
                                        <p:attrNameLst>
                                          <p:attrName>ppt_x</p:attrName>
                                        </p:attrNameLst>
                                      </p:cBhvr>
                                      <p:tavLst>
                                        <p:tav tm="0">
                                          <p:val>
                                            <p:strVal val="#ppt_x"/>
                                          </p:val>
                                        </p:tav>
                                        <p:tav tm="100000">
                                          <p:val>
                                            <p:strVal val="#ppt_x"/>
                                          </p:val>
                                        </p:tav>
                                      </p:tavLst>
                                    </p:anim>
                                    <p:anim calcmode="lin" valueType="num">
                                      <p:cBhvr additive="base">
                                        <p:cTn id="43"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63" presetClass="path" presetSubtype="0" accel="50000" decel="50000" fill="hold" nodeType="clickEffect">
                                  <p:stCondLst>
                                    <p:cond delay="0"/>
                                  </p:stCondLst>
                                  <p:childTnLst>
                                    <p:animMotion origin="layout" path="M -1.04167E-6 2.22222E-6 L 0.07591 -0.00139 " pathEditMode="relative" rAng="0" ptsTypes="AA">
                                      <p:cBhvr>
                                        <p:cTn id="47" dur="2000" fill="hold"/>
                                        <p:tgtEl>
                                          <p:spTgt spid="4"/>
                                        </p:tgtEl>
                                        <p:attrNameLst>
                                          <p:attrName>ppt_x</p:attrName>
                                          <p:attrName>ppt_y</p:attrName>
                                        </p:attrNameLst>
                                      </p:cBhvr>
                                      <p:rCtr x="3789" y="-69"/>
                                    </p:animMotion>
                                  </p:childTnLst>
                                </p:cTn>
                              </p:par>
                            </p:childTnLst>
                          </p:cTn>
                        </p:par>
                        <p:par>
                          <p:cTn id="48" fill="hold">
                            <p:stCondLst>
                              <p:cond delay="2000"/>
                            </p:stCondLst>
                            <p:childTnLst>
                              <p:par>
                                <p:cTn id="49" presetID="2" presetClass="entr" presetSubtype="4"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ppt_x"/>
                                          </p:val>
                                        </p:tav>
                                        <p:tav tm="100000">
                                          <p:val>
                                            <p:strVal val="#ppt_x"/>
                                          </p:val>
                                        </p:tav>
                                      </p:tavLst>
                                    </p:anim>
                                    <p:anim calcmode="lin" valueType="num">
                                      <p:cBhvr additive="base">
                                        <p:cTn id="52" dur="500" fill="hold"/>
                                        <p:tgtEl>
                                          <p:spTgt spid="7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ppt_x"/>
                                          </p:val>
                                        </p:tav>
                                        <p:tav tm="100000">
                                          <p:val>
                                            <p:strVal val="#ppt_x"/>
                                          </p:val>
                                        </p:tav>
                                      </p:tavLst>
                                    </p:anim>
                                    <p:anim calcmode="lin" valueType="num">
                                      <p:cBhvr additive="base">
                                        <p:cTn id="56"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5" presetClass="path" presetSubtype="0" accel="50000" decel="50000" fill="hold" nodeType="clickEffect">
                                  <p:stCondLst>
                                    <p:cond delay="0"/>
                                  </p:stCondLst>
                                  <p:childTnLst>
                                    <p:animMotion origin="layout" path="M -1.04167E-6 2.22222E-6 L -0.07539 -0.00278 " pathEditMode="relative" rAng="0" ptsTypes="AA">
                                      <p:cBhvr>
                                        <p:cTn id="60" dur="2000" fill="hold"/>
                                        <p:tgtEl>
                                          <p:spTgt spid="4"/>
                                        </p:tgtEl>
                                        <p:attrNameLst>
                                          <p:attrName>ppt_x</p:attrName>
                                          <p:attrName>ppt_y</p:attrName>
                                        </p:attrNameLst>
                                      </p:cBhvr>
                                      <p:rCtr x="-3776" y="-139"/>
                                    </p:animMotion>
                                  </p:childTnLst>
                                </p:cTn>
                              </p:par>
                            </p:childTnLst>
                          </p:cTn>
                        </p:par>
                        <p:par>
                          <p:cTn id="61" fill="hold">
                            <p:stCondLst>
                              <p:cond delay="2000"/>
                            </p:stCondLst>
                            <p:childTnLst>
                              <p:par>
                                <p:cTn id="62" presetID="2" presetClass="entr" presetSubtype="4"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 calcmode="lin" valueType="num">
                                      <p:cBhvr additive="base">
                                        <p:cTn id="64" dur="500" fill="hold"/>
                                        <p:tgtEl>
                                          <p:spTgt spid="82"/>
                                        </p:tgtEl>
                                        <p:attrNameLst>
                                          <p:attrName>ppt_x</p:attrName>
                                        </p:attrNameLst>
                                      </p:cBhvr>
                                      <p:tavLst>
                                        <p:tav tm="0">
                                          <p:val>
                                            <p:strVal val="#ppt_x"/>
                                          </p:val>
                                        </p:tav>
                                        <p:tav tm="100000">
                                          <p:val>
                                            <p:strVal val="#ppt_x"/>
                                          </p:val>
                                        </p:tav>
                                      </p:tavLst>
                                    </p:anim>
                                    <p:anim calcmode="lin" valueType="num">
                                      <p:cBhvr additive="base">
                                        <p:cTn id="65" dur="500" fill="hold"/>
                                        <p:tgtEl>
                                          <p:spTgt spid="82"/>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83"/>
                                        </p:tgtEl>
                                        <p:attrNameLst>
                                          <p:attrName>style.visibility</p:attrName>
                                        </p:attrNameLst>
                                      </p:cBhvr>
                                      <p:to>
                                        <p:strVal val="visible"/>
                                      </p:to>
                                    </p:set>
                                    <p:anim calcmode="lin" valueType="num">
                                      <p:cBhvr additive="base">
                                        <p:cTn id="68" dur="500" fill="hold"/>
                                        <p:tgtEl>
                                          <p:spTgt spid="83"/>
                                        </p:tgtEl>
                                        <p:attrNameLst>
                                          <p:attrName>ppt_x</p:attrName>
                                        </p:attrNameLst>
                                      </p:cBhvr>
                                      <p:tavLst>
                                        <p:tav tm="0">
                                          <p:val>
                                            <p:strVal val="#ppt_x"/>
                                          </p:val>
                                        </p:tav>
                                        <p:tav tm="100000">
                                          <p:val>
                                            <p:strVal val="#ppt_x"/>
                                          </p:val>
                                        </p:tav>
                                      </p:tavLst>
                                    </p:anim>
                                    <p:anim calcmode="lin" valueType="num">
                                      <p:cBhvr additive="base">
                                        <p:cTn id="69"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35" presetClass="path" presetSubtype="0" accel="50000" decel="50000" fill="hold" nodeType="clickEffect">
                                  <p:stCondLst>
                                    <p:cond delay="0"/>
                                  </p:stCondLst>
                                  <p:childTnLst>
                                    <p:animMotion origin="layout" path="M -1.04167E-6 2.22222E-6 L -0.15364 -0.00278 " pathEditMode="relative" rAng="0" ptsTypes="AA">
                                      <p:cBhvr>
                                        <p:cTn id="73" dur="2000" fill="hold"/>
                                        <p:tgtEl>
                                          <p:spTgt spid="4"/>
                                        </p:tgtEl>
                                        <p:attrNameLst>
                                          <p:attrName>ppt_x</p:attrName>
                                          <p:attrName>ppt_y</p:attrName>
                                        </p:attrNameLst>
                                      </p:cBhvr>
                                      <p:rCtr x="-7682" y="-139"/>
                                    </p:animMotion>
                                  </p:childTnLst>
                                </p:cTn>
                              </p:par>
                            </p:childTnLst>
                          </p:cTn>
                        </p:par>
                        <p:par>
                          <p:cTn id="74" fill="hold">
                            <p:stCondLst>
                              <p:cond delay="2000"/>
                            </p:stCondLst>
                            <p:childTnLst>
                              <p:par>
                                <p:cTn id="75" presetID="2" presetClass="entr" presetSubtype="4" fill="hold" grpId="0" nodeType="afterEffect">
                                  <p:stCondLst>
                                    <p:cond delay="0"/>
                                  </p:stCondLst>
                                  <p:childTnLst>
                                    <p:set>
                                      <p:cBhvr>
                                        <p:cTn id="76" dur="1" fill="hold">
                                          <p:stCondLst>
                                            <p:cond delay="0"/>
                                          </p:stCondLst>
                                        </p:cTn>
                                        <p:tgtEl>
                                          <p:spTgt spid="76"/>
                                        </p:tgtEl>
                                        <p:attrNameLst>
                                          <p:attrName>style.visibility</p:attrName>
                                        </p:attrNameLst>
                                      </p:cBhvr>
                                      <p:to>
                                        <p:strVal val="visible"/>
                                      </p:to>
                                    </p:set>
                                    <p:anim calcmode="lin" valueType="num">
                                      <p:cBhvr additive="base">
                                        <p:cTn id="77" dur="500" fill="hold"/>
                                        <p:tgtEl>
                                          <p:spTgt spid="76"/>
                                        </p:tgtEl>
                                        <p:attrNameLst>
                                          <p:attrName>ppt_x</p:attrName>
                                        </p:attrNameLst>
                                      </p:cBhvr>
                                      <p:tavLst>
                                        <p:tav tm="0">
                                          <p:val>
                                            <p:strVal val="#ppt_x"/>
                                          </p:val>
                                        </p:tav>
                                        <p:tav tm="100000">
                                          <p:val>
                                            <p:strVal val="#ppt_x"/>
                                          </p:val>
                                        </p:tav>
                                      </p:tavLst>
                                    </p:anim>
                                    <p:anim calcmode="lin" valueType="num">
                                      <p:cBhvr additive="base">
                                        <p:cTn id="78" dur="500" fill="hold"/>
                                        <p:tgtEl>
                                          <p:spTgt spid="76"/>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additive="base">
                                        <p:cTn id="81" dur="500" fill="hold"/>
                                        <p:tgtEl>
                                          <p:spTgt spid="84"/>
                                        </p:tgtEl>
                                        <p:attrNameLst>
                                          <p:attrName>ppt_x</p:attrName>
                                        </p:attrNameLst>
                                      </p:cBhvr>
                                      <p:tavLst>
                                        <p:tav tm="0">
                                          <p:val>
                                            <p:strVal val="#ppt_x"/>
                                          </p:val>
                                        </p:tav>
                                        <p:tav tm="100000">
                                          <p:val>
                                            <p:strVal val="#ppt_x"/>
                                          </p:val>
                                        </p:tav>
                                      </p:tavLst>
                                    </p:anim>
                                    <p:anim calcmode="lin" valueType="num">
                                      <p:cBhvr additive="base">
                                        <p:cTn id="82" dur="500" fill="hold"/>
                                        <p:tgtEl>
                                          <p:spTgt spid="84"/>
                                        </p:tgtEl>
                                        <p:attrNameLst>
                                          <p:attrName>ppt_y</p:attrName>
                                        </p:attrNameLst>
                                      </p:cBhvr>
                                      <p:tavLst>
                                        <p:tav tm="0">
                                          <p:val>
                                            <p:strVal val="1+#ppt_h/2"/>
                                          </p:val>
                                        </p:tav>
                                        <p:tav tm="100000">
                                          <p:val>
                                            <p:strVal val="#ppt_y"/>
                                          </p:val>
                                        </p:tav>
                                      </p:tavLst>
                                    </p:anim>
                                  </p:childTnLst>
                                </p:cTn>
                              </p:par>
                            </p:childTnLst>
                          </p:cTn>
                        </p:par>
                        <p:par>
                          <p:cTn id="83" fill="hold">
                            <p:stCondLst>
                              <p:cond delay="2500"/>
                            </p:stCondLst>
                            <p:childTnLst>
                              <p:par>
                                <p:cTn id="84" presetID="22" presetClass="exit" presetSubtype="4" fill="hold" nodeType="afterEffect">
                                  <p:stCondLst>
                                    <p:cond delay="500"/>
                                  </p:stCondLst>
                                  <p:childTnLst>
                                    <p:animEffect transition="out" filter="wipe(down)">
                                      <p:cBhvr>
                                        <p:cTn id="85" dur="500"/>
                                        <p:tgtEl>
                                          <p:spTgt spid="4"/>
                                        </p:tgtEl>
                                      </p:cBhvr>
                                    </p:animEffect>
                                    <p:set>
                                      <p:cBhvr>
                                        <p:cTn id="86"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73" grpId="0" animBg="1"/>
      <p:bldP spid="74" grpId="0" animBg="1"/>
      <p:bldP spid="75" grpId="0" animBg="1"/>
      <p:bldP spid="76" grpId="0" animBg="1"/>
      <p:bldP spid="78" grpId="0" animBg="1"/>
      <p:bldP spid="79" grpId="0"/>
      <p:bldP spid="80" grpId="0"/>
      <p:bldP spid="81" grpId="0"/>
      <p:bldP spid="82" grpId="0" animBg="1"/>
      <p:bldP spid="83" grpId="0"/>
      <p:bldP spid="8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47"/>
        <p:cNvGrpSpPr/>
        <p:nvPr/>
      </p:nvGrpSpPr>
      <p:grpSpPr>
        <a:xfrm>
          <a:off x="0" y="0"/>
          <a:ext cx="0" cy="0"/>
          <a:chOff x="0" y="0"/>
          <a:chExt cx="0" cy="0"/>
        </a:xfrm>
      </p:grpSpPr>
      <p:grpSp>
        <p:nvGrpSpPr>
          <p:cNvPr id="2" name="Group 1">
            <a:extLst>
              <a:ext uri="{FF2B5EF4-FFF2-40B4-BE49-F238E27FC236}">
                <a16:creationId xmlns="" xmlns:a16="http://schemas.microsoft.com/office/drawing/2014/main" id="{C4E5BB78-83F2-4677-8043-81C2F2A8275D}"/>
              </a:ext>
            </a:extLst>
          </p:cNvPr>
          <p:cNvGrpSpPr/>
          <p:nvPr/>
        </p:nvGrpSpPr>
        <p:grpSpPr>
          <a:xfrm>
            <a:off x="2072831" y="372093"/>
            <a:ext cx="8337261" cy="788491"/>
            <a:chOff x="859493" y="336924"/>
            <a:chExt cx="4767584" cy="1329959"/>
          </a:xfrm>
        </p:grpSpPr>
        <p:sp>
          <p:nvSpPr>
            <p:cNvPr id="1148" name="Google Shape;1148;p48"/>
            <p:cNvSpPr/>
            <p:nvPr/>
          </p:nvSpPr>
          <p:spPr>
            <a:xfrm>
              <a:off x="1408230" y="336924"/>
              <a:ext cx="4218612" cy="1329959"/>
            </a:xfrm>
            <a:prstGeom prst="snip1Rect">
              <a:avLst>
                <a:gd name="adj" fmla="val 15014"/>
              </a:avLst>
            </a:prstGeom>
            <a:solidFill>
              <a:srgbClr val="918C7F">
                <a:alpha val="1899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149" name="Google Shape;1149;p48"/>
            <p:cNvGrpSpPr/>
            <p:nvPr/>
          </p:nvGrpSpPr>
          <p:grpSpPr>
            <a:xfrm>
              <a:off x="859493" y="419234"/>
              <a:ext cx="4767584" cy="1247649"/>
              <a:chOff x="5179975" y="849938"/>
              <a:chExt cx="3027750" cy="1554000"/>
            </a:xfrm>
          </p:grpSpPr>
          <p:sp>
            <p:nvSpPr>
              <p:cNvPr id="1150" name="Google Shape;1150;p48"/>
              <p:cNvSpPr/>
              <p:nvPr/>
            </p:nvSpPr>
            <p:spPr>
              <a:xfrm>
                <a:off x="5179975" y="849938"/>
                <a:ext cx="3027600" cy="1554000"/>
              </a:xfrm>
              <a:prstGeom prst="snip1Rect">
                <a:avLst>
                  <a:gd name="adj" fmla="val 15014"/>
                </a:avLst>
              </a:pr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1" name="Google Shape;1151;p48"/>
              <p:cNvSpPr/>
              <p:nvPr/>
            </p:nvSpPr>
            <p:spPr>
              <a:xfrm>
                <a:off x="7981525" y="849950"/>
                <a:ext cx="226200" cy="226200"/>
              </a:xfrm>
              <a:prstGeom prst="rtTriangle">
                <a:avLst/>
              </a:prstGeom>
              <a:solidFill>
                <a:srgbClr val="F19D4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9" name="Rectangle 8"/>
            <p:cNvSpPr/>
            <p:nvPr/>
          </p:nvSpPr>
          <p:spPr>
            <a:xfrm>
              <a:off x="1371495" y="419234"/>
              <a:ext cx="3899166" cy="1111266"/>
            </a:xfrm>
            <a:prstGeom prst="rect">
              <a:avLst/>
            </a:prstGeom>
          </p:spPr>
          <p:txBody>
            <a:bodyPr wrap="square">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Cách</a:t>
              </a: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biểu</a:t>
              </a: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diễn</a:t>
              </a: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số</a:t>
              </a: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hữu</a:t>
              </a: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tỉ</a:t>
              </a: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trên</a:t>
              </a: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trục</a:t>
              </a: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số</a:t>
              </a: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a:t>
              </a:r>
            </a:p>
          </p:txBody>
        </p:sp>
      </p:grpSp>
      <mc:AlternateContent xmlns:mc="http://schemas.openxmlformats.org/markup-compatibility/2006" xmlns:a14="http://schemas.microsoft.com/office/drawing/2010/main">
        <mc:Choice Requires="a14">
          <p:sp>
            <p:nvSpPr>
              <p:cNvPr id="6" name="Rectangle 2">
                <a:extLst>
                  <a:ext uri="{FF2B5EF4-FFF2-40B4-BE49-F238E27FC236}">
                    <a16:creationId xmlns="" xmlns:a16="http://schemas.microsoft.com/office/drawing/2014/main" id="{F66BC0C4-E3AA-4B91-A99B-5FDF4C12C823}"/>
                  </a:ext>
                </a:extLst>
              </p:cNvPr>
              <p:cNvSpPr>
                <a:spLocks noChangeArrowheads="1"/>
              </p:cNvSpPr>
              <p:nvPr/>
            </p:nvSpPr>
            <p:spPr bwMode="auto">
              <a:xfrm>
                <a:off x="699185" y="1256160"/>
                <a:ext cx="5049628" cy="182062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nl-NL"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Chia đoạn thẳng đơn vị thành hai đoạn thẳng bằng nhau, lấy một đoạn làm đơn vị mới (đơn vị mới bằng </a:t>
                </a:r>
                <a14:m>
                  <m:oMath xmlns:m="http://schemas.openxmlformats.org/officeDocument/2006/math">
                    <m:f>
                      <m:fPr>
                        <m:ctrlPr>
                          <a:rPr kumimoji="0" lang="nl-NL" altLang="en-US" sz="2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fPr>
                      <m:num>
                        <m:r>
                          <a:rPr kumimoji="0" lang="en-US" altLang="en-US" sz="2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num>
                      <m:den>
                        <m:r>
                          <a:rPr kumimoji="0" lang="en-US" altLang="en-US" sz="2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2</m:t>
                        </m:r>
                      </m:den>
                    </m:f>
                  </m:oMath>
                </a14:m>
                <a:r>
                  <a:rPr kumimoji="0" lang="nl-NL" altLang="en-US" sz="3200" b="0" i="0" u="none" strike="noStrike" cap="none" normalizeH="0" baseline="0" dirty="0">
                    <a:ln>
                      <a:noFill/>
                    </a:ln>
                    <a:solidFill>
                      <a:schemeClr val="tx1"/>
                    </a:solidFill>
                    <a:effectLst/>
                  </a:rPr>
                  <a:t> </a:t>
                </a:r>
                <a:r>
                  <a:rPr lang="nl-NL" altLang="en-US" sz="2400" dirty="0"/>
                  <a:t>đơn vị cũ).</a:t>
                </a:r>
                <a:endParaRPr kumimoji="0" lang="nl-NL" altLang="en-US" sz="3600" b="0" i="0" u="none" strike="noStrike" cap="none" normalizeH="0" baseline="0" dirty="0">
                  <a:ln>
                    <a:noFill/>
                  </a:ln>
                  <a:solidFill>
                    <a:schemeClr val="tx1"/>
                  </a:solidFill>
                  <a:effectLst/>
                </a:endParaRPr>
              </a:p>
            </p:txBody>
          </p:sp>
        </mc:Choice>
        <mc:Fallback xmlns="">
          <p:sp>
            <p:nvSpPr>
              <p:cNvPr id="6" name="Rectangle 2">
                <a:extLst>
                  <a:ext uri="{FF2B5EF4-FFF2-40B4-BE49-F238E27FC236}">
                    <a16:creationId xmlns:a16="http://schemas.microsoft.com/office/drawing/2014/main" id="{F66BC0C4-E3AA-4B91-A99B-5FDF4C12C823}"/>
                  </a:ext>
                </a:extLst>
              </p:cNvPr>
              <p:cNvSpPr>
                <a:spLocks noRot="1" noChangeAspect="1" noMove="1" noResize="1" noEditPoints="1" noAdjustHandles="1" noChangeArrowheads="1" noChangeShapeType="1" noTextEdit="1"/>
              </p:cNvSpPr>
              <p:nvPr/>
            </p:nvSpPr>
            <p:spPr bwMode="auto">
              <a:xfrm>
                <a:off x="699185" y="1256160"/>
                <a:ext cx="5049628" cy="1820627"/>
              </a:xfrm>
              <a:prstGeom prst="rect">
                <a:avLst/>
              </a:prstGeom>
              <a:blipFill>
                <a:blip r:embed="rId3"/>
                <a:stretch>
                  <a:fillRect l="-1932" t="-1672" r="-1812" b="-133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vi-VN">
                    <a:noFill/>
                  </a:rPr>
                  <a:t> </a:t>
                </a:r>
              </a:p>
            </p:txBody>
          </p:sp>
        </mc:Fallback>
      </mc:AlternateContent>
      <p:sp>
        <p:nvSpPr>
          <p:cNvPr id="64" name="Line 9">
            <a:extLst>
              <a:ext uri="{FF2B5EF4-FFF2-40B4-BE49-F238E27FC236}">
                <a16:creationId xmlns="" xmlns:a16="http://schemas.microsoft.com/office/drawing/2014/main" id="{B85AFCA8-35D6-4F82-87F7-FE7E7D0F6EF9}"/>
              </a:ext>
            </a:extLst>
          </p:cNvPr>
          <p:cNvSpPr>
            <a:spLocks noChangeShapeType="1"/>
          </p:cNvSpPr>
          <p:nvPr/>
        </p:nvSpPr>
        <p:spPr bwMode="auto">
          <a:xfrm flipV="1">
            <a:off x="6166837" y="2426677"/>
            <a:ext cx="539496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5" name="Line 10">
            <a:extLst>
              <a:ext uri="{FF2B5EF4-FFF2-40B4-BE49-F238E27FC236}">
                <a16:creationId xmlns="" xmlns:a16="http://schemas.microsoft.com/office/drawing/2014/main" id="{4DD5630B-B38E-4B8C-A101-F2B83F7E2A93}"/>
              </a:ext>
            </a:extLst>
          </p:cNvPr>
          <p:cNvSpPr>
            <a:spLocks noChangeShapeType="1"/>
          </p:cNvSpPr>
          <p:nvPr/>
        </p:nvSpPr>
        <p:spPr bwMode="auto">
          <a:xfrm>
            <a:off x="9796577" y="2356466"/>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6" name="Line 11">
            <a:extLst>
              <a:ext uri="{FF2B5EF4-FFF2-40B4-BE49-F238E27FC236}">
                <a16:creationId xmlns="" xmlns:a16="http://schemas.microsoft.com/office/drawing/2014/main" id="{6CAC4F40-942E-432A-B523-A91A1325017D}"/>
              </a:ext>
            </a:extLst>
          </p:cNvPr>
          <p:cNvSpPr>
            <a:spLocks noChangeShapeType="1"/>
          </p:cNvSpPr>
          <p:nvPr/>
        </p:nvSpPr>
        <p:spPr bwMode="auto">
          <a:xfrm>
            <a:off x="10714216" y="2336861"/>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7" name="Line 13">
            <a:extLst>
              <a:ext uri="{FF2B5EF4-FFF2-40B4-BE49-F238E27FC236}">
                <a16:creationId xmlns="" xmlns:a16="http://schemas.microsoft.com/office/drawing/2014/main" id="{4E6160E1-D4C6-42C7-999A-824CFE7574EF}"/>
              </a:ext>
            </a:extLst>
          </p:cNvPr>
          <p:cNvSpPr>
            <a:spLocks noChangeShapeType="1"/>
          </p:cNvSpPr>
          <p:nvPr/>
        </p:nvSpPr>
        <p:spPr bwMode="auto">
          <a:xfrm>
            <a:off x="7022635" y="2375112"/>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8" name="Line 26">
            <a:extLst>
              <a:ext uri="{FF2B5EF4-FFF2-40B4-BE49-F238E27FC236}">
                <a16:creationId xmlns="" xmlns:a16="http://schemas.microsoft.com/office/drawing/2014/main" id="{39D78C97-31F6-4738-B0A3-A4820DD0DEC5}"/>
              </a:ext>
            </a:extLst>
          </p:cNvPr>
          <p:cNvSpPr>
            <a:spLocks noChangeShapeType="1"/>
          </p:cNvSpPr>
          <p:nvPr/>
        </p:nvSpPr>
        <p:spPr bwMode="auto">
          <a:xfrm>
            <a:off x="8880897" y="2322347"/>
            <a:ext cx="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9" name="Text Box 27">
            <a:extLst>
              <a:ext uri="{FF2B5EF4-FFF2-40B4-BE49-F238E27FC236}">
                <a16:creationId xmlns="" xmlns:a16="http://schemas.microsoft.com/office/drawing/2014/main" id="{8A8F0747-A617-4F94-ABFF-B2097715C322}"/>
              </a:ext>
            </a:extLst>
          </p:cNvPr>
          <p:cNvSpPr txBox="1">
            <a:spLocks noChangeArrowheads="1"/>
          </p:cNvSpPr>
          <p:nvPr/>
        </p:nvSpPr>
        <p:spPr bwMode="auto">
          <a:xfrm>
            <a:off x="9644177" y="2436647"/>
            <a:ext cx="304800"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1</a:t>
            </a:r>
          </a:p>
        </p:txBody>
      </p:sp>
      <p:sp>
        <p:nvSpPr>
          <p:cNvPr id="70" name="Text Box 28">
            <a:extLst>
              <a:ext uri="{FF2B5EF4-FFF2-40B4-BE49-F238E27FC236}">
                <a16:creationId xmlns="" xmlns:a16="http://schemas.microsoft.com/office/drawing/2014/main" id="{0A3FC9E5-D086-4A95-9106-51F2AF189C9C}"/>
              </a:ext>
            </a:extLst>
          </p:cNvPr>
          <p:cNvSpPr txBox="1">
            <a:spLocks noChangeArrowheads="1"/>
          </p:cNvSpPr>
          <p:nvPr/>
        </p:nvSpPr>
        <p:spPr bwMode="auto">
          <a:xfrm>
            <a:off x="8686470" y="2445675"/>
            <a:ext cx="368635"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0</a:t>
            </a:r>
          </a:p>
        </p:txBody>
      </p:sp>
      <p:sp>
        <p:nvSpPr>
          <p:cNvPr id="71" name="Text Box 29">
            <a:extLst>
              <a:ext uri="{FF2B5EF4-FFF2-40B4-BE49-F238E27FC236}">
                <a16:creationId xmlns="" xmlns:a16="http://schemas.microsoft.com/office/drawing/2014/main" id="{F30DC1F2-C330-4FD3-9DDE-693674B20961}"/>
              </a:ext>
            </a:extLst>
          </p:cNvPr>
          <p:cNvSpPr txBox="1">
            <a:spLocks noChangeArrowheads="1"/>
          </p:cNvSpPr>
          <p:nvPr/>
        </p:nvSpPr>
        <p:spPr bwMode="auto">
          <a:xfrm>
            <a:off x="10532788" y="2436829"/>
            <a:ext cx="304800"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2</a:t>
            </a:r>
          </a:p>
        </p:txBody>
      </p:sp>
      <p:sp>
        <p:nvSpPr>
          <p:cNvPr id="72" name="Line 30">
            <a:extLst>
              <a:ext uri="{FF2B5EF4-FFF2-40B4-BE49-F238E27FC236}">
                <a16:creationId xmlns="" xmlns:a16="http://schemas.microsoft.com/office/drawing/2014/main" id="{208D175C-6419-4C32-B3CB-F5C80251F89F}"/>
              </a:ext>
            </a:extLst>
          </p:cNvPr>
          <p:cNvSpPr>
            <a:spLocks noChangeShapeType="1"/>
          </p:cNvSpPr>
          <p:nvPr/>
        </p:nvSpPr>
        <p:spPr bwMode="auto">
          <a:xfrm>
            <a:off x="7938315" y="2369979"/>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3" name="Text Box 29">
            <a:extLst>
              <a:ext uri="{FF2B5EF4-FFF2-40B4-BE49-F238E27FC236}">
                <a16:creationId xmlns="" xmlns:a16="http://schemas.microsoft.com/office/drawing/2014/main" id="{DBE8B530-8711-46C9-95C3-EDF573F1394E}"/>
              </a:ext>
            </a:extLst>
          </p:cNvPr>
          <p:cNvSpPr txBox="1">
            <a:spLocks noChangeArrowheads="1"/>
          </p:cNvSpPr>
          <p:nvPr/>
        </p:nvSpPr>
        <p:spPr bwMode="auto">
          <a:xfrm>
            <a:off x="7660763" y="2498937"/>
            <a:ext cx="478663"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-1</a:t>
            </a:r>
          </a:p>
        </p:txBody>
      </p:sp>
      <p:sp>
        <p:nvSpPr>
          <p:cNvPr id="74" name="Text Box 29">
            <a:extLst>
              <a:ext uri="{FF2B5EF4-FFF2-40B4-BE49-F238E27FC236}">
                <a16:creationId xmlns="" xmlns:a16="http://schemas.microsoft.com/office/drawing/2014/main" id="{FF3AD037-7640-42C4-840A-D6CF552D9707}"/>
              </a:ext>
            </a:extLst>
          </p:cNvPr>
          <p:cNvSpPr txBox="1">
            <a:spLocks noChangeArrowheads="1"/>
          </p:cNvSpPr>
          <p:nvPr/>
        </p:nvSpPr>
        <p:spPr bwMode="auto">
          <a:xfrm>
            <a:off x="6771711" y="2426254"/>
            <a:ext cx="478663"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-2</a:t>
            </a:r>
          </a:p>
        </p:txBody>
      </p:sp>
      <p:cxnSp>
        <p:nvCxnSpPr>
          <p:cNvPr id="75" name="Straight Connector 74">
            <a:extLst>
              <a:ext uri="{FF2B5EF4-FFF2-40B4-BE49-F238E27FC236}">
                <a16:creationId xmlns="" xmlns:a16="http://schemas.microsoft.com/office/drawing/2014/main" id="{EF44AE74-2F69-43A6-A7E1-96CAE8748D60}"/>
              </a:ext>
            </a:extLst>
          </p:cNvPr>
          <p:cNvCxnSpPr>
            <a:cxnSpLocks/>
          </p:cNvCxnSpPr>
          <p:nvPr/>
        </p:nvCxnSpPr>
        <p:spPr>
          <a:xfrm>
            <a:off x="8880897" y="2426254"/>
            <a:ext cx="457200" cy="0"/>
          </a:xfrm>
          <a:prstGeom prst="line">
            <a:avLst/>
          </a:prstGeom>
          <a:ln>
            <a:solidFill>
              <a:schemeClr val="accent4">
                <a:lumMod val="75000"/>
              </a:schemeClr>
            </a:solidFill>
          </a:ln>
        </p:spPr>
        <p:style>
          <a:lnRef idx="3">
            <a:schemeClr val="accent4"/>
          </a:lnRef>
          <a:fillRef idx="0">
            <a:schemeClr val="accent4"/>
          </a:fillRef>
          <a:effectRef idx="2">
            <a:schemeClr val="accent4"/>
          </a:effectRef>
          <a:fontRef idx="minor">
            <a:schemeClr val="tx1"/>
          </a:fontRef>
        </p:style>
      </p:cxnSp>
      <p:sp>
        <p:nvSpPr>
          <p:cNvPr id="10" name="Oval 9">
            <a:extLst>
              <a:ext uri="{FF2B5EF4-FFF2-40B4-BE49-F238E27FC236}">
                <a16:creationId xmlns="" xmlns:a16="http://schemas.microsoft.com/office/drawing/2014/main" id="{7F0EBA38-BF84-4692-B6E7-46F55A328119}"/>
              </a:ext>
            </a:extLst>
          </p:cNvPr>
          <p:cNvSpPr/>
          <p:nvPr/>
        </p:nvSpPr>
        <p:spPr>
          <a:xfrm>
            <a:off x="10222238" y="2386946"/>
            <a:ext cx="91440" cy="91440"/>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7" name="Line 11">
            <a:extLst>
              <a:ext uri="{FF2B5EF4-FFF2-40B4-BE49-F238E27FC236}">
                <a16:creationId xmlns="" xmlns:a16="http://schemas.microsoft.com/office/drawing/2014/main" id="{56D70255-670F-4CB2-AE0E-6AA8AD812524}"/>
              </a:ext>
            </a:extLst>
          </p:cNvPr>
          <p:cNvSpPr>
            <a:spLocks noChangeShapeType="1"/>
          </p:cNvSpPr>
          <p:nvPr/>
        </p:nvSpPr>
        <p:spPr bwMode="auto">
          <a:xfrm>
            <a:off x="9338097" y="2346537"/>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mc:AlternateContent xmlns:mc="http://schemas.openxmlformats.org/markup-compatibility/2006" xmlns:a14="http://schemas.microsoft.com/office/drawing/2010/main">
        <mc:Choice Requires="a14">
          <p:sp>
            <p:nvSpPr>
              <p:cNvPr id="94" name="Text Box 29">
                <a:extLst>
                  <a:ext uri="{FF2B5EF4-FFF2-40B4-BE49-F238E27FC236}">
                    <a16:creationId xmlns="" xmlns:a16="http://schemas.microsoft.com/office/drawing/2014/main" id="{5F98F872-DE88-4798-ACD4-489BF4AD3DE2}"/>
                  </a:ext>
                </a:extLst>
              </p:cNvPr>
              <p:cNvSpPr txBox="1">
                <a:spLocks noChangeArrowheads="1"/>
              </p:cNvSpPr>
              <p:nvPr/>
            </p:nvSpPr>
            <p:spPr bwMode="auto">
              <a:xfrm>
                <a:off x="10043209" y="2223092"/>
                <a:ext cx="449497" cy="11295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50000"/>
                  </a:lnSpc>
                  <a:spcBef>
                    <a:spcPct val="50000"/>
                  </a:spcBef>
                </a:pPr>
                <a14:m>
                  <m:oMathPara xmlns:m="http://schemas.openxmlformats.org/officeDocument/2006/math">
                    <m:oMathParaPr>
                      <m:jc m:val="centerGroup"/>
                    </m:oMathParaPr>
                    <m:oMath xmlns:m="http://schemas.openxmlformats.org/officeDocument/2006/math">
                      <m:f>
                        <m:fPr>
                          <m:ctrlPr>
                            <a:rPr lang="en-US" altLang="en-US" sz="2400" b="1" i="1" smtClean="0">
                              <a:latin typeface="Cambria Math" panose="02040503050406030204" pitchFamily="18" charset="0"/>
                            </a:rPr>
                          </m:ctrlPr>
                        </m:fPr>
                        <m:num>
                          <m:r>
                            <a:rPr lang="en-US" altLang="en-US" sz="2400" b="1" i="1" smtClean="0">
                              <a:latin typeface="Cambria Math" panose="02040503050406030204" pitchFamily="18" charset="0"/>
                            </a:rPr>
                            <m:t>𝟑</m:t>
                          </m:r>
                        </m:num>
                        <m:den>
                          <m:r>
                            <a:rPr lang="en-US" altLang="en-US" sz="2400" b="1" i="1" smtClean="0">
                              <a:latin typeface="Cambria Math" panose="02040503050406030204" pitchFamily="18" charset="0"/>
                            </a:rPr>
                            <m:t>𝟐</m:t>
                          </m:r>
                        </m:den>
                      </m:f>
                    </m:oMath>
                  </m:oMathPara>
                </a14:m>
                <a:endParaRPr lang="en-US" altLang="en-US" sz="2400" b="1" dirty="0"/>
              </a:p>
            </p:txBody>
          </p:sp>
        </mc:Choice>
        <mc:Fallback xmlns="">
          <p:sp>
            <p:nvSpPr>
              <p:cNvPr id="94" name="Text Box 29">
                <a:extLst>
                  <a:ext uri="{FF2B5EF4-FFF2-40B4-BE49-F238E27FC236}">
                    <a16:creationId xmlns:a16="http://schemas.microsoft.com/office/drawing/2014/main" id="{5F98F872-DE88-4798-ACD4-489BF4AD3DE2}"/>
                  </a:ext>
                </a:extLst>
              </p:cNvPr>
              <p:cNvSpPr txBox="1">
                <a:spLocks noRot="1" noChangeAspect="1" noMove="1" noResize="1" noEditPoints="1" noAdjustHandles="1" noChangeArrowheads="1" noChangeShapeType="1" noTextEdit="1"/>
              </p:cNvSpPr>
              <p:nvPr/>
            </p:nvSpPr>
            <p:spPr bwMode="auto">
              <a:xfrm>
                <a:off x="10043209" y="2223092"/>
                <a:ext cx="449497" cy="1129540"/>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vi-VN">
                    <a:noFill/>
                  </a:rPr>
                  <a:t> </a:t>
                </a:r>
              </a:p>
            </p:txBody>
          </p:sp>
        </mc:Fallback>
      </mc:AlternateContent>
      <p:sp>
        <p:nvSpPr>
          <p:cNvPr id="95" name="Text Box 29">
            <a:extLst>
              <a:ext uri="{FF2B5EF4-FFF2-40B4-BE49-F238E27FC236}">
                <a16:creationId xmlns="" xmlns:a16="http://schemas.microsoft.com/office/drawing/2014/main" id="{17ADF4AA-3013-4FDE-BA09-536BD3BDE855}"/>
              </a:ext>
            </a:extLst>
          </p:cNvPr>
          <p:cNvSpPr txBox="1">
            <a:spLocks noChangeArrowheads="1"/>
          </p:cNvSpPr>
          <p:nvPr/>
        </p:nvSpPr>
        <p:spPr bwMode="auto">
          <a:xfrm>
            <a:off x="10045824" y="1752475"/>
            <a:ext cx="449497"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M</a:t>
            </a:r>
          </a:p>
        </p:txBody>
      </p:sp>
      <mc:AlternateContent xmlns:mc="http://schemas.openxmlformats.org/markup-compatibility/2006" xmlns:a14="http://schemas.microsoft.com/office/drawing/2010/main">
        <mc:Choice Requires="a14">
          <p:sp>
            <p:nvSpPr>
              <p:cNvPr id="96" name="Rectangle 2">
                <a:extLst>
                  <a:ext uri="{FF2B5EF4-FFF2-40B4-BE49-F238E27FC236}">
                    <a16:creationId xmlns="" xmlns:a16="http://schemas.microsoft.com/office/drawing/2014/main" id="{54222E6D-52EF-4720-98DD-95B03A0097EA}"/>
                  </a:ext>
                </a:extLst>
              </p:cNvPr>
              <p:cNvSpPr>
                <a:spLocks noChangeArrowheads="1"/>
              </p:cNvSpPr>
              <p:nvPr/>
            </p:nvSpPr>
            <p:spPr bwMode="auto">
              <a:xfrm>
                <a:off x="6339503" y="3183664"/>
                <a:ext cx="5049628" cy="107093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kumimoji="0" lang="nl-NL"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Số</a:t>
                </a:r>
                <a:r>
                  <a:rPr lang="en-US" altLang="en-US" sz="2400" dirty="0">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hữu</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tỉ</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nl-NL" altLang="en-US" sz="2800" i="1">
                            <a:latin typeface="Cambria Math" panose="02040503050406030204" pitchFamily="18" charset="0"/>
                            <a:cs typeface="Times New Roman" panose="02020603050405020304" pitchFamily="18" charset="0"/>
                          </a:rPr>
                        </m:ctrlPr>
                      </m:fPr>
                      <m:num>
                        <m:r>
                          <a:rPr lang="en-US" altLang="en-US" sz="2800" b="0" i="1" smtClean="0">
                            <a:latin typeface="Cambria Math" panose="02040503050406030204" pitchFamily="18" charset="0"/>
                            <a:cs typeface="Times New Roman" panose="02020603050405020304" pitchFamily="18" charset="0"/>
                          </a:rPr>
                          <m:t>3</m:t>
                        </m:r>
                      </m:num>
                      <m:den>
                        <m:r>
                          <a:rPr lang="en-US" altLang="en-US" sz="2800" i="1">
                            <a:latin typeface="Cambria Math" panose="02040503050406030204" pitchFamily="18" charset="0"/>
                            <a:cs typeface="Times New Roman" panose="02020603050405020304" pitchFamily="18" charset="0"/>
                          </a:rPr>
                          <m:t>2</m:t>
                        </m:r>
                      </m:den>
                    </m:f>
                  </m:oMath>
                </a14:m>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=1,5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nên</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1,5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cũng</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được</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biểu</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diễn</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bởi</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điểm</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M.</a:t>
                </a:r>
                <a:endParaRPr kumimoji="0" lang="nl-NL" altLang="en-US" sz="3600" b="0" i="0" u="none" strike="noStrike" cap="none" normalizeH="0" baseline="0" dirty="0">
                  <a:ln>
                    <a:noFill/>
                  </a:ln>
                  <a:solidFill>
                    <a:schemeClr val="tx1"/>
                  </a:solidFill>
                  <a:effectLst/>
                </a:endParaRPr>
              </a:p>
            </p:txBody>
          </p:sp>
        </mc:Choice>
        <mc:Fallback xmlns="">
          <p:sp>
            <p:nvSpPr>
              <p:cNvPr id="96" name="Rectangle 2">
                <a:extLst>
                  <a:ext uri="{FF2B5EF4-FFF2-40B4-BE49-F238E27FC236}">
                    <a16:creationId xmlns:a16="http://schemas.microsoft.com/office/drawing/2014/main" id="{54222E6D-52EF-4720-98DD-95B03A0097EA}"/>
                  </a:ext>
                </a:extLst>
              </p:cNvPr>
              <p:cNvSpPr>
                <a:spLocks noRot="1" noChangeAspect="1" noMove="1" noResize="1" noEditPoints="1" noAdjustHandles="1" noChangeArrowheads="1" noChangeShapeType="1" noTextEdit="1"/>
              </p:cNvSpPr>
              <p:nvPr/>
            </p:nvSpPr>
            <p:spPr bwMode="auto">
              <a:xfrm>
                <a:off x="6339503" y="3183664"/>
                <a:ext cx="5049628" cy="1070934"/>
              </a:xfrm>
              <a:prstGeom prst="rect">
                <a:avLst/>
              </a:prstGeom>
              <a:blipFill>
                <a:blip r:embed="rId5"/>
                <a:stretch>
                  <a:fillRect l="-1932" r="-1812" b="-1306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vi-VN">
                    <a:noFill/>
                  </a:rPr>
                  <a:t> </a:t>
                </a:r>
              </a:p>
            </p:txBody>
          </p:sp>
        </mc:Fallback>
      </mc:AlternateContent>
      <mc:AlternateContent xmlns:mc="http://schemas.openxmlformats.org/markup-compatibility/2006" xmlns:a14="http://schemas.microsoft.com/office/drawing/2010/main">
        <mc:Choice Requires="a14">
          <p:sp>
            <p:nvSpPr>
              <p:cNvPr id="97" name="Rectangle 2">
                <a:extLst>
                  <a:ext uri="{FF2B5EF4-FFF2-40B4-BE49-F238E27FC236}">
                    <a16:creationId xmlns="" xmlns:a16="http://schemas.microsoft.com/office/drawing/2014/main" id="{63D725EC-CE8F-4989-B4B5-816256F9F460}"/>
                  </a:ext>
                </a:extLst>
              </p:cNvPr>
              <p:cNvSpPr>
                <a:spLocks noChangeArrowheads="1"/>
              </p:cNvSpPr>
              <p:nvPr/>
            </p:nvSpPr>
            <p:spPr bwMode="auto">
              <a:xfrm>
                <a:off x="674729" y="4499511"/>
                <a:ext cx="5049628" cy="144026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kumimoji="0" lang="nl-NL"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Tương</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tự</a:t>
                </a:r>
                <a:r>
                  <a:rPr lang="en-US" altLang="en-US" sz="2400" dirty="0">
                    <a:latin typeface="Arial" panose="020B0604020202020204" pitchFamily="34" charset="0"/>
                    <a:ea typeface="Calibri" panose="020F0502020204030204" pitchFamily="34" charset="0"/>
                    <a:cs typeface="Times New Roman" panose="02020603050405020304" pitchFamily="18" charset="0"/>
                  </a:rPr>
                  <a:t>, </a:t>
                </a:r>
                <a:r>
                  <a:rPr lang="en-US" altLang="en-US" sz="2400" dirty="0" err="1">
                    <a:latin typeface="Arial" panose="020B0604020202020204" pitchFamily="34" charset="0"/>
                    <a:ea typeface="Calibri" panose="020F0502020204030204" pitchFamily="34" charset="0"/>
                    <a:cs typeface="Times New Roman" panose="02020603050405020304" pitchFamily="18" charset="0"/>
                  </a:rPr>
                  <a:t>s</a:t>
                </a:r>
                <a:r>
                  <a:rPr kumimoji="0" lang="en-US" altLang="en-US" sz="24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ố</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hữu</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tỉ</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nl-NL" altLang="en-US" sz="2800" i="1">
                            <a:latin typeface="Cambria Math" panose="02040503050406030204" pitchFamily="18" charset="0"/>
                            <a:cs typeface="Times New Roman" panose="02020603050405020304" pitchFamily="18" charset="0"/>
                          </a:rPr>
                        </m:ctrlPr>
                      </m:fPr>
                      <m:num>
                        <m:r>
                          <a:rPr lang="en-US" altLang="en-US" sz="2800" b="0" i="1" smtClean="0">
                            <a:latin typeface="Cambria Math" panose="02040503050406030204" pitchFamily="18" charset="0"/>
                            <a:cs typeface="Times New Roman" panose="02020603050405020304" pitchFamily="18" charset="0"/>
                          </a:rPr>
                          <m:t>−3</m:t>
                        </m:r>
                      </m:num>
                      <m:den>
                        <m:r>
                          <a:rPr lang="en-US" altLang="en-US" sz="2800" i="1">
                            <a:latin typeface="Cambria Math" panose="02040503050406030204" pitchFamily="18" charset="0"/>
                            <a:cs typeface="Times New Roman" panose="02020603050405020304" pitchFamily="18" charset="0"/>
                          </a:rPr>
                          <m:t>2</m:t>
                        </m:r>
                      </m:den>
                    </m:f>
                  </m:oMath>
                </a14:m>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được</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biểu</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diễn</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bởi</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điểm</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trước</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gốc</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O)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và</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cách</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O 1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đoạn</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bằng</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3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đơn</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vị</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mới</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kumimoji="0" lang="nl-NL" altLang="en-US" sz="3600" b="0" i="0" u="none" strike="noStrike" cap="none" normalizeH="0" baseline="0" dirty="0">
                  <a:ln>
                    <a:noFill/>
                  </a:ln>
                  <a:solidFill>
                    <a:schemeClr val="tx1"/>
                  </a:solidFill>
                  <a:effectLst/>
                </a:endParaRPr>
              </a:p>
            </p:txBody>
          </p:sp>
        </mc:Choice>
        <mc:Fallback xmlns="">
          <p:sp>
            <p:nvSpPr>
              <p:cNvPr id="97" name="Rectangle 2">
                <a:extLst>
                  <a:ext uri="{FF2B5EF4-FFF2-40B4-BE49-F238E27FC236}">
                    <a16:creationId xmlns:a16="http://schemas.microsoft.com/office/drawing/2014/main" id="{63D725EC-CE8F-4989-B4B5-816256F9F460}"/>
                  </a:ext>
                </a:extLst>
              </p:cNvPr>
              <p:cNvSpPr>
                <a:spLocks noRot="1" noChangeAspect="1" noMove="1" noResize="1" noEditPoints="1" noAdjustHandles="1" noChangeArrowheads="1" noChangeShapeType="1" noTextEdit="1"/>
              </p:cNvSpPr>
              <p:nvPr/>
            </p:nvSpPr>
            <p:spPr bwMode="auto">
              <a:xfrm>
                <a:off x="674729" y="4499511"/>
                <a:ext cx="5049628" cy="1440266"/>
              </a:xfrm>
              <a:prstGeom prst="rect">
                <a:avLst/>
              </a:prstGeom>
              <a:blipFill>
                <a:blip r:embed="rId6"/>
                <a:stretch>
                  <a:fillRect l="-1932" r="-1812" b="-974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vi-VN">
                    <a:noFill/>
                  </a:rPr>
                  <a:t> </a:t>
                </a:r>
              </a:p>
            </p:txBody>
          </p:sp>
        </mc:Fallback>
      </mc:AlternateContent>
      <p:sp>
        <p:nvSpPr>
          <p:cNvPr id="102" name="Line 11">
            <a:extLst>
              <a:ext uri="{FF2B5EF4-FFF2-40B4-BE49-F238E27FC236}">
                <a16:creationId xmlns="" xmlns:a16="http://schemas.microsoft.com/office/drawing/2014/main" id="{7E858EB6-CF24-47B1-ABC8-D3324710B239}"/>
              </a:ext>
            </a:extLst>
          </p:cNvPr>
          <p:cNvSpPr>
            <a:spLocks noChangeShapeType="1"/>
          </p:cNvSpPr>
          <p:nvPr/>
        </p:nvSpPr>
        <p:spPr bwMode="auto">
          <a:xfrm>
            <a:off x="8398297" y="2370123"/>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55" name="Line 11">
            <a:extLst>
              <a:ext uri="{FF2B5EF4-FFF2-40B4-BE49-F238E27FC236}">
                <a16:creationId xmlns="" xmlns:a16="http://schemas.microsoft.com/office/drawing/2014/main" id="{8C311F6F-AADE-493B-BB51-8D1E9E0DE3C5}"/>
              </a:ext>
            </a:extLst>
          </p:cNvPr>
          <p:cNvSpPr>
            <a:spLocks noChangeShapeType="1"/>
          </p:cNvSpPr>
          <p:nvPr/>
        </p:nvSpPr>
        <p:spPr bwMode="auto">
          <a:xfrm>
            <a:off x="7483897" y="2356466"/>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56" name="Oval 155">
            <a:extLst>
              <a:ext uri="{FF2B5EF4-FFF2-40B4-BE49-F238E27FC236}">
                <a16:creationId xmlns="" xmlns:a16="http://schemas.microsoft.com/office/drawing/2014/main" id="{815AFB09-71F4-4BE9-B10A-629020739C5D}"/>
              </a:ext>
            </a:extLst>
          </p:cNvPr>
          <p:cNvSpPr/>
          <p:nvPr/>
        </p:nvSpPr>
        <p:spPr>
          <a:xfrm>
            <a:off x="7446337" y="2379065"/>
            <a:ext cx="91440" cy="91440"/>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mc:AlternateContent xmlns:mc="http://schemas.openxmlformats.org/markup-compatibility/2006" xmlns:a14="http://schemas.microsoft.com/office/drawing/2010/main">
        <mc:Choice Requires="a14">
          <p:sp>
            <p:nvSpPr>
              <p:cNvPr id="157" name="Text Box 29">
                <a:extLst>
                  <a:ext uri="{FF2B5EF4-FFF2-40B4-BE49-F238E27FC236}">
                    <a16:creationId xmlns="" xmlns:a16="http://schemas.microsoft.com/office/drawing/2014/main" id="{7793A665-4B9B-4596-B34A-66BCBFE32492}"/>
                  </a:ext>
                </a:extLst>
              </p:cNvPr>
              <p:cNvSpPr txBox="1">
                <a:spLocks noChangeArrowheads="1"/>
              </p:cNvSpPr>
              <p:nvPr/>
            </p:nvSpPr>
            <p:spPr bwMode="auto">
              <a:xfrm>
                <a:off x="7134325" y="2223092"/>
                <a:ext cx="449497" cy="11295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50000"/>
                  </a:lnSpc>
                  <a:spcBef>
                    <a:spcPct val="50000"/>
                  </a:spcBef>
                </a:pPr>
                <a14:m>
                  <m:oMathPara xmlns:m="http://schemas.openxmlformats.org/officeDocument/2006/math">
                    <m:oMathParaPr>
                      <m:jc m:val="centerGroup"/>
                    </m:oMathParaPr>
                    <m:oMath xmlns:m="http://schemas.openxmlformats.org/officeDocument/2006/math">
                      <m:f>
                        <m:fPr>
                          <m:ctrlPr>
                            <a:rPr lang="en-US" altLang="en-US" sz="2400" b="1" i="1" smtClean="0">
                              <a:latin typeface="Cambria Math" panose="02040503050406030204" pitchFamily="18" charset="0"/>
                            </a:rPr>
                          </m:ctrlPr>
                        </m:fPr>
                        <m:num>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𝟑</m:t>
                          </m:r>
                        </m:num>
                        <m:den>
                          <m:r>
                            <a:rPr lang="en-US" altLang="en-US" sz="2400" b="1" i="1" smtClean="0">
                              <a:latin typeface="Cambria Math" panose="02040503050406030204" pitchFamily="18" charset="0"/>
                            </a:rPr>
                            <m:t>𝟐</m:t>
                          </m:r>
                        </m:den>
                      </m:f>
                    </m:oMath>
                  </m:oMathPara>
                </a14:m>
                <a:endParaRPr lang="en-US" altLang="en-US" sz="2400" b="1" dirty="0"/>
              </a:p>
            </p:txBody>
          </p:sp>
        </mc:Choice>
        <mc:Fallback xmlns="">
          <p:sp>
            <p:nvSpPr>
              <p:cNvPr id="157" name="Text Box 29">
                <a:extLst>
                  <a:ext uri="{FF2B5EF4-FFF2-40B4-BE49-F238E27FC236}">
                    <a16:creationId xmlns:a16="http://schemas.microsoft.com/office/drawing/2014/main" id="{7793A665-4B9B-4596-B34A-66BCBFE32492}"/>
                  </a:ext>
                </a:extLst>
              </p:cNvPr>
              <p:cNvSpPr txBox="1">
                <a:spLocks noRot="1" noChangeAspect="1" noMove="1" noResize="1" noEditPoints="1" noAdjustHandles="1" noChangeArrowheads="1" noChangeShapeType="1" noTextEdit="1"/>
              </p:cNvSpPr>
              <p:nvPr/>
            </p:nvSpPr>
            <p:spPr bwMode="auto">
              <a:xfrm>
                <a:off x="7134325" y="2223092"/>
                <a:ext cx="449497" cy="1129540"/>
              </a:xfrm>
              <a:prstGeom prst="rect">
                <a:avLst/>
              </a:prstGeom>
              <a:blipFill>
                <a:blip r:embed="rId7"/>
                <a:stretch>
                  <a:fillRect r="-1216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vi-VN">
                    <a:noFill/>
                  </a:rPr>
                  <a:t> </a:t>
                </a:r>
              </a:p>
            </p:txBody>
          </p:sp>
        </mc:Fallback>
      </mc:AlternateContent>
      <p:sp>
        <p:nvSpPr>
          <p:cNvPr id="158" name="Text Box 29">
            <a:extLst>
              <a:ext uri="{FF2B5EF4-FFF2-40B4-BE49-F238E27FC236}">
                <a16:creationId xmlns="" xmlns:a16="http://schemas.microsoft.com/office/drawing/2014/main" id="{27E370C4-9B3C-4702-BBF8-BF43B120D006}"/>
              </a:ext>
            </a:extLst>
          </p:cNvPr>
          <p:cNvSpPr txBox="1">
            <a:spLocks noChangeArrowheads="1"/>
          </p:cNvSpPr>
          <p:nvPr/>
        </p:nvSpPr>
        <p:spPr bwMode="auto">
          <a:xfrm>
            <a:off x="7251947" y="1728689"/>
            <a:ext cx="449497" cy="1316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ct val="50000"/>
              </a:spcBef>
            </a:pPr>
            <a:r>
              <a:rPr lang="en-US" altLang="en-US" sz="2400" b="1" dirty="0"/>
              <a:t>N</a:t>
            </a:r>
          </a:p>
          <a:p>
            <a:pPr>
              <a:lnSpc>
                <a:spcPct val="150000"/>
              </a:lnSpc>
              <a:spcBef>
                <a:spcPct val="50000"/>
              </a:spcBef>
            </a:pPr>
            <a:endParaRPr lang="en-US" altLang="en-US" sz="2400" b="1" dirty="0"/>
          </a:p>
        </p:txBody>
      </p:sp>
      <p:sp>
        <p:nvSpPr>
          <p:cNvPr id="159" name="Rectangle 2">
            <a:extLst>
              <a:ext uri="{FF2B5EF4-FFF2-40B4-BE49-F238E27FC236}">
                <a16:creationId xmlns="" xmlns:a16="http://schemas.microsoft.com/office/drawing/2014/main" id="{7E79EBDD-A402-406F-8052-DA9E20B6E41E}"/>
              </a:ext>
            </a:extLst>
          </p:cNvPr>
          <p:cNvSpPr>
            <a:spLocks noChangeArrowheads="1"/>
          </p:cNvSpPr>
          <p:nvPr/>
        </p:nvSpPr>
        <p:spPr bwMode="auto">
          <a:xfrm>
            <a:off x="699185" y="5939777"/>
            <a:ext cx="308447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kumimoji="0" lang="nl-NL" altLang="en-US" sz="2400" b="0" i="0" u="none" strike="noStrike" cap="none" normalizeH="0" baseline="0" dirty="0">
                <a:ln>
                  <a:noFill/>
                </a:ln>
                <a:solidFill>
                  <a:schemeClr val="tx1"/>
                </a:solidFill>
                <a:effectLst/>
              </a:rPr>
              <a:t>Do</a:t>
            </a:r>
            <a:r>
              <a:rPr kumimoji="0" lang="nl-NL" altLang="en-US" sz="2400" b="0" i="0" u="none" strike="noStrike" cap="none" normalizeH="0" dirty="0">
                <a:ln>
                  <a:noFill/>
                </a:ln>
                <a:solidFill>
                  <a:schemeClr val="tx1"/>
                </a:solidFill>
                <a:effectLst/>
              </a:rPr>
              <a:t> đó: OM = ON</a:t>
            </a:r>
            <a:endParaRPr kumimoji="0" lang="nl-NL" altLang="en-US" sz="2400" b="0" i="0" u="none" strike="noStrike" cap="none" normalizeH="0" baseline="0" dirty="0">
              <a:ln>
                <a:noFill/>
              </a:ln>
              <a:solidFill>
                <a:schemeClr val="tx1"/>
              </a:solidFill>
              <a:effectLst/>
            </a:endParaRPr>
          </a:p>
        </p:txBody>
      </p:sp>
      <mc:AlternateContent xmlns:mc="http://schemas.openxmlformats.org/markup-compatibility/2006" xmlns:a14="http://schemas.microsoft.com/office/drawing/2010/main">
        <mc:Choice Requires="a14">
          <p:sp>
            <p:nvSpPr>
              <p:cNvPr id="160" name="Rectangle 2">
                <a:extLst>
                  <a:ext uri="{FF2B5EF4-FFF2-40B4-BE49-F238E27FC236}">
                    <a16:creationId xmlns="" xmlns:a16="http://schemas.microsoft.com/office/drawing/2014/main" id="{EE431942-05C6-4D6F-87C4-FC3E5D663F88}"/>
                  </a:ext>
                </a:extLst>
              </p:cNvPr>
              <p:cNvSpPr>
                <a:spLocks noChangeArrowheads="1"/>
              </p:cNvSpPr>
              <p:nvPr/>
            </p:nvSpPr>
            <p:spPr bwMode="auto">
              <a:xfrm>
                <a:off x="6339503" y="4254598"/>
                <a:ext cx="5049628" cy="107093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kumimoji="0" lang="nl-NL"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Số</a:t>
                </a:r>
                <a:r>
                  <a:rPr lang="en-US" altLang="en-US" sz="2400" dirty="0">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hữu</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tỉ</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nl-NL" altLang="en-US" sz="2800" i="1">
                            <a:latin typeface="Cambria Math" panose="02040503050406030204" pitchFamily="18" charset="0"/>
                            <a:cs typeface="Times New Roman" panose="02020603050405020304" pitchFamily="18" charset="0"/>
                          </a:rPr>
                        </m:ctrlPr>
                      </m:fPr>
                      <m:num>
                        <m:r>
                          <a:rPr lang="en-US" altLang="en-US" sz="2800" b="0" i="1" smtClean="0">
                            <a:latin typeface="Cambria Math" panose="02040503050406030204" pitchFamily="18" charset="0"/>
                            <a:cs typeface="Times New Roman" panose="02020603050405020304" pitchFamily="18" charset="0"/>
                          </a:rPr>
                          <m:t>−3</m:t>
                        </m:r>
                      </m:num>
                      <m:den>
                        <m:r>
                          <a:rPr lang="en-US" altLang="en-US" sz="2800" i="1">
                            <a:latin typeface="Cambria Math" panose="02040503050406030204" pitchFamily="18" charset="0"/>
                            <a:cs typeface="Times New Roman" panose="02020603050405020304" pitchFamily="18" charset="0"/>
                          </a:rPr>
                          <m:t>2</m:t>
                        </m:r>
                      </m:den>
                    </m:f>
                  </m:oMath>
                </a14:m>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14:m>
                  <m:oMath xmlns:m="http://schemas.openxmlformats.org/officeDocument/2006/math">
                    <m:f>
                      <m:fPr>
                        <m:ctrlPr>
                          <a:rPr lang="nl-NL" altLang="en-US" sz="2800" i="1" smtClean="0">
                            <a:latin typeface="Cambria Math" panose="02040503050406030204" pitchFamily="18" charset="0"/>
                            <a:cs typeface="Times New Roman" panose="02020603050405020304" pitchFamily="18" charset="0"/>
                          </a:rPr>
                        </m:ctrlPr>
                      </m:fPr>
                      <m:num>
                        <m:r>
                          <a:rPr lang="en-US" altLang="en-US" sz="2800" i="1">
                            <a:latin typeface="Cambria Math" panose="02040503050406030204" pitchFamily="18" charset="0"/>
                            <a:cs typeface="Times New Roman" panose="02020603050405020304" pitchFamily="18" charset="0"/>
                          </a:rPr>
                          <m:t>−</m:t>
                        </m:r>
                        <m:r>
                          <a:rPr lang="en-US" altLang="en-US" sz="2800" b="0" i="1" smtClean="0">
                            <a:latin typeface="Cambria Math" panose="02040503050406030204" pitchFamily="18" charset="0"/>
                            <a:cs typeface="Times New Roman" panose="02020603050405020304" pitchFamily="18" charset="0"/>
                          </a:rPr>
                          <m:t>6</m:t>
                        </m:r>
                      </m:num>
                      <m:den>
                        <m:r>
                          <a:rPr lang="en-US" altLang="en-US" sz="2800" b="0" i="1" smtClean="0">
                            <a:latin typeface="Cambria Math" panose="02040503050406030204" pitchFamily="18" charset="0"/>
                            <a:cs typeface="Times New Roman" panose="02020603050405020304" pitchFamily="18" charset="0"/>
                          </a:rPr>
                          <m:t>4</m:t>
                        </m:r>
                      </m:den>
                    </m:f>
                    <m:r>
                      <a:rPr lang="en-US" altLang="en-US" sz="2800" i="1">
                        <a:latin typeface="Cambria Math" panose="02040503050406030204" pitchFamily="18" charset="0"/>
                        <a:cs typeface="Times New Roman" panose="02020603050405020304" pitchFamily="18" charset="0"/>
                      </a:rPr>
                      <m:t> </m:t>
                    </m:r>
                  </m:oMath>
                </a14:m>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cũng</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được</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biểu</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diễn</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bởi</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điểm</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 (H.1.3)</a:t>
                </a:r>
                <a:endParaRPr kumimoji="0" lang="nl-NL" altLang="en-US" sz="3600" b="0" i="0" u="none" strike="noStrike" cap="none" normalizeH="0" baseline="0" dirty="0">
                  <a:ln>
                    <a:noFill/>
                  </a:ln>
                  <a:solidFill>
                    <a:schemeClr val="tx1"/>
                  </a:solidFill>
                  <a:effectLst/>
                </a:endParaRPr>
              </a:p>
            </p:txBody>
          </p:sp>
        </mc:Choice>
        <mc:Fallback xmlns="">
          <p:sp>
            <p:nvSpPr>
              <p:cNvPr id="160" name="Rectangle 2">
                <a:extLst>
                  <a:ext uri="{FF2B5EF4-FFF2-40B4-BE49-F238E27FC236}">
                    <a16:creationId xmlns:a16="http://schemas.microsoft.com/office/drawing/2014/main" id="{EE431942-05C6-4D6F-87C4-FC3E5D663F88}"/>
                  </a:ext>
                </a:extLst>
              </p:cNvPr>
              <p:cNvSpPr>
                <a:spLocks noRot="1" noChangeAspect="1" noMove="1" noResize="1" noEditPoints="1" noAdjustHandles="1" noChangeArrowheads="1" noChangeShapeType="1" noTextEdit="1"/>
              </p:cNvSpPr>
              <p:nvPr/>
            </p:nvSpPr>
            <p:spPr bwMode="auto">
              <a:xfrm>
                <a:off x="6339503" y="4254598"/>
                <a:ext cx="5049628" cy="1070934"/>
              </a:xfrm>
              <a:prstGeom prst="rect">
                <a:avLst/>
              </a:prstGeom>
              <a:blipFill>
                <a:blip r:embed="rId8"/>
                <a:stretch>
                  <a:fillRect l="-1932" r="-1812" b="-1306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vi-VN">
                    <a:noFill/>
                  </a:rPr>
                  <a:t> </a:t>
                </a:r>
              </a:p>
            </p:txBody>
          </p:sp>
        </mc:Fallback>
      </mc:AlternateContent>
      <p:sp>
        <p:nvSpPr>
          <p:cNvPr id="161" name="Rectangle 2">
            <a:extLst>
              <a:ext uri="{FF2B5EF4-FFF2-40B4-BE49-F238E27FC236}">
                <a16:creationId xmlns="" xmlns:a16="http://schemas.microsoft.com/office/drawing/2014/main" id="{04AA92A1-92E5-4026-BFEB-074CE1224DE0}"/>
              </a:ext>
            </a:extLst>
          </p:cNvPr>
          <p:cNvSpPr>
            <a:spLocks noChangeArrowheads="1"/>
          </p:cNvSpPr>
          <p:nvPr/>
        </p:nvSpPr>
        <p:spPr bwMode="auto">
          <a:xfrm>
            <a:off x="6327925" y="5537515"/>
            <a:ext cx="50496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kumimoji="0" lang="nl-NL" altLang="en-US" sz="2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Trên</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trục</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số</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điểm</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biểu</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diễn</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số</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hữu</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tỉ</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được</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gọi</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là</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điểm</a:t>
            </a:r>
            <a:r>
              <a:rPr kumimoji="0" lang="en-US" altLang="en-US" sz="2400" b="0" i="0" u="none" strike="noStrike" cap="none" normalizeH="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a:t>
            </a:r>
            <a:endParaRPr kumimoji="0" lang="nl-NL" altLang="en-US" sz="36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439729080"/>
      </p:ext>
    </p:extLst>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wipe(left)">
                                      <p:cBhvr>
                                        <p:cTn id="26" dur="500"/>
                                        <p:tgtEl>
                                          <p:spTgt spid="67"/>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left)">
                                      <p:cBhvr>
                                        <p:cTn id="29" dur="500"/>
                                        <p:tgtEl>
                                          <p:spTgt spid="6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left)">
                                      <p:cBhvr>
                                        <p:cTn id="35" dur="500"/>
                                        <p:tgtEl>
                                          <p:spTgt spid="7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wipe(left)">
                                      <p:cBhvr>
                                        <p:cTn id="38" dur="500"/>
                                        <p:tgtEl>
                                          <p:spTgt spid="7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left)">
                                      <p:cBhvr>
                                        <p:cTn id="41" dur="500"/>
                                        <p:tgtEl>
                                          <p:spTgt spid="7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left)">
                                      <p:cBhvr>
                                        <p:cTn id="44" dur="500"/>
                                        <p:tgtEl>
                                          <p:spTgt spid="7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wipe(left)">
                                      <p:cBhvr>
                                        <p:cTn id="47" dur="500"/>
                                        <p:tgtEl>
                                          <p:spTgt spid="7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ipe(left)">
                                      <p:cBhvr>
                                        <p:cTn id="52" dur="500"/>
                                        <p:tgtEl>
                                          <p:spTgt spid="75"/>
                                        </p:tgtEl>
                                      </p:cBhvr>
                                    </p:animEffect>
                                  </p:childTnLst>
                                </p:cTn>
                              </p:par>
                            </p:childTnLst>
                          </p:cTn>
                        </p:par>
                        <p:par>
                          <p:cTn id="53" fill="hold">
                            <p:stCondLst>
                              <p:cond delay="500"/>
                            </p:stCondLst>
                            <p:childTnLst>
                              <p:par>
                                <p:cTn id="54" presetID="14" presetClass="entr" presetSubtype="10"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randombar(horizontal)">
                                      <p:cBhvr>
                                        <p:cTn id="56" dur="500"/>
                                        <p:tgtEl>
                                          <p:spTgt spid="77"/>
                                        </p:tgtEl>
                                      </p:cBhvr>
                                    </p:animEffect>
                                  </p:childTnLst>
                                </p:cTn>
                              </p:par>
                            </p:childTnLst>
                          </p:cTn>
                        </p:par>
                      </p:childTnLst>
                    </p:cTn>
                  </p:par>
                  <p:par>
                    <p:cTn id="57" fill="hold">
                      <p:stCondLst>
                        <p:cond delay="indefinite"/>
                      </p:stCondLst>
                      <p:childTnLst>
                        <p:par>
                          <p:cTn id="58" fill="hold">
                            <p:stCondLst>
                              <p:cond delay="0"/>
                            </p:stCondLst>
                            <p:childTnLst>
                              <p:par>
                                <p:cTn id="59" presetID="63" presetClass="path" presetSubtype="0" accel="50000" decel="50000" fill="hold" nodeType="clickEffect">
                                  <p:stCondLst>
                                    <p:cond delay="0"/>
                                  </p:stCondLst>
                                  <p:childTnLst>
                                    <p:animMotion origin="layout" path="M 4.58333E-6 -3.7037E-6 L 0.03724 -3.7037E-6 " pathEditMode="relative" rAng="0" ptsTypes="AA">
                                      <p:cBhvr>
                                        <p:cTn id="60" dur="2000" fill="hold"/>
                                        <p:tgtEl>
                                          <p:spTgt spid="75"/>
                                        </p:tgtEl>
                                        <p:attrNameLst>
                                          <p:attrName>ppt_x</p:attrName>
                                          <p:attrName>ppt_y</p:attrName>
                                        </p:attrNameLst>
                                      </p:cBhvr>
                                      <p:rCtr x="1862" y="0"/>
                                    </p:animMotion>
                                  </p:childTnLst>
                                </p:cTn>
                              </p:par>
                            </p:childTnLst>
                          </p:cTn>
                        </p:par>
                      </p:childTnLst>
                    </p:cTn>
                  </p:par>
                  <p:par>
                    <p:cTn id="61" fill="hold">
                      <p:stCondLst>
                        <p:cond delay="indefinite"/>
                      </p:stCondLst>
                      <p:childTnLst>
                        <p:par>
                          <p:cTn id="62" fill="hold">
                            <p:stCondLst>
                              <p:cond delay="0"/>
                            </p:stCondLst>
                            <p:childTnLst>
                              <p:par>
                                <p:cTn id="63" presetID="63" presetClass="path" presetSubtype="0" accel="50000" decel="50000" fill="hold" nodeType="clickEffect">
                                  <p:stCondLst>
                                    <p:cond delay="0"/>
                                  </p:stCondLst>
                                  <p:childTnLst>
                                    <p:animMotion origin="layout" path="M 4.58333E-6 -3.7037E-6 L 0.07656 -0.00277 " pathEditMode="relative" rAng="0" ptsTypes="AA">
                                      <p:cBhvr>
                                        <p:cTn id="64" dur="2000" fill="hold"/>
                                        <p:tgtEl>
                                          <p:spTgt spid="75"/>
                                        </p:tgtEl>
                                        <p:attrNameLst>
                                          <p:attrName>ppt_x</p:attrName>
                                          <p:attrName>ppt_y</p:attrName>
                                        </p:attrNameLst>
                                      </p:cBhvr>
                                      <p:rCtr x="3828" y="-139"/>
                                    </p:animMotion>
                                  </p:childTnLst>
                                </p:cTn>
                              </p:par>
                            </p:childTnLst>
                          </p:cTn>
                        </p:par>
                        <p:par>
                          <p:cTn id="65" fill="hold">
                            <p:stCondLst>
                              <p:cond delay="2000"/>
                            </p:stCondLst>
                            <p:childTnLst>
                              <p:par>
                                <p:cTn id="66" presetID="14" presetClass="entr" presetSubtype="1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randombar(horizontal)">
                                      <p:cBhvr>
                                        <p:cTn id="68" dur="500"/>
                                        <p:tgtEl>
                                          <p:spTgt spid="1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par>
                          <p:cTn id="72" fill="hold">
                            <p:stCondLst>
                              <p:cond delay="2500"/>
                            </p:stCondLst>
                            <p:childTnLst>
                              <p:par>
                                <p:cTn id="73" presetID="22" presetClass="exit" presetSubtype="4" fill="hold" nodeType="afterEffect">
                                  <p:stCondLst>
                                    <p:cond delay="500"/>
                                  </p:stCondLst>
                                  <p:childTnLst>
                                    <p:animEffect transition="out" filter="wipe(down)">
                                      <p:cBhvr>
                                        <p:cTn id="74" dur="500"/>
                                        <p:tgtEl>
                                          <p:spTgt spid="75"/>
                                        </p:tgtEl>
                                      </p:cBhvr>
                                    </p:animEffect>
                                    <p:set>
                                      <p:cBhvr>
                                        <p:cTn id="75" dur="1" fill="hold">
                                          <p:stCondLst>
                                            <p:cond delay="499"/>
                                          </p:stCondLst>
                                        </p:cTn>
                                        <p:tgtEl>
                                          <p:spTgt spid="75"/>
                                        </p:tgtEl>
                                        <p:attrNameLst>
                                          <p:attrName>style.visibility</p:attrName>
                                        </p:attrNameLst>
                                      </p:cBhvr>
                                      <p:to>
                                        <p:strVal val="hidden"/>
                                      </p:to>
                                    </p:set>
                                  </p:childTnLst>
                                </p:cTn>
                              </p:par>
                            </p:childTnLst>
                          </p:cTn>
                        </p:par>
                        <p:par>
                          <p:cTn id="76" fill="hold">
                            <p:stCondLst>
                              <p:cond delay="3500"/>
                            </p:stCondLst>
                            <p:childTnLst>
                              <p:par>
                                <p:cTn id="77" presetID="22" presetClass="entr" presetSubtype="8" fill="hold" grpId="0" nodeType="after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wipe(left)">
                                      <p:cBhvr>
                                        <p:cTn id="79" dur="500"/>
                                        <p:tgtEl>
                                          <p:spTgt spid="95"/>
                                        </p:tgtEl>
                                      </p:cBhvr>
                                    </p:animEffect>
                                  </p:childTnLst>
                                </p:cTn>
                              </p:par>
                            </p:childTnLst>
                          </p:cTn>
                        </p:par>
                      </p:childTnLst>
                    </p:cTn>
                  </p:par>
                  <p:par>
                    <p:cTn id="80" fill="hold">
                      <p:stCondLst>
                        <p:cond delay="indefinite"/>
                      </p:stCondLst>
                      <p:childTnLst>
                        <p:par>
                          <p:cTn id="81" fill="hold">
                            <p:stCondLst>
                              <p:cond delay="0"/>
                            </p:stCondLst>
                            <p:childTnLst>
                              <p:par>
                                <p:cTn id="82" presetID="14" presetClass="entr" presetSubtype="10" fill="hold" grpId="0" nodeType="clickEffect">
                                  <p:stCondLst>
                                    <p:cond delay="0"/>
                                  </p:stCondLst>
                                  <p:childTnLst>
                                    <p:set>
                                      <p:cBhvr>
                                        <p:cTn id="83" dur="1" fill="hold">
                                          <p:stCondLst>
                                            <p:cond delay="0"/>
                                          </p:stCondLst>
                                        </p:cTn>
                                        <p:tgtEl>
                                          <p:spTgt spid="97"/>
                                        </p:tgtEl>
                                        <p:attrNameLst>
                                          <p:attrName>style.visibility</p:attrName>
                                        </p:attrNameLst>
                                      </p:cBhvr>
                                      <p:to>
                                        <p:strVal val="visible"/>
                                      </p:to>
                                    </p:set>
                                    <p:animEffect transition="in" filter="randombar(horizontal)">
                                      <p:cBhvr>
                                        <p:cTn id="84" dur="500"/>
                                        <p:tgtEl>
                                          <p:spTgt spid="97"/>
                                        </p:tgtEl>
                                      </p:cBhvr>
                                    </p:animEffect>
                                  </p:childTnLst>
                                </p:cTn>
                              </p:par>
                            </p:childTnLst>
                          </p:cTn>
                        </p:par>
                        <p:par>
                          <p:cTn id="85" fill="hold">
                            <p:stCondLst>
                              <p:cond delay="500"/>
                            </p:stCondLst>
                            <p:childTnLst>
                              <p:par>
                                <p:cTn id="86" presetID="14" presetClass="entr" presetSubtype="10" fill="hold" grpId="0" nodeType="afterEffect">
                                  <p:stCondLst>
                                    <p:cond delay="0"/>
                                  </p:stCondLst>
                                  <p:childTnLst>
                                    <p:set>
                                      <p:cBhvr>
                                        <p:cTn id="87" dur="1" fill="hold">
                                          <p:stCondLst>
                                            <p:cond delay="0"/>
                                          </p:stCondLst>
                                        </p:cTn>
                                        <p:tgtEl>
                                          <p:spTgt spid="102"/>
                                        </p:tgtEl>
                                        <p:attrNameLst>
                                          <p:attrName>style.visibility</p:attrName>
                                        </p:attrNameLst>
                                      </p:cBhvr>
                                      <p:to>
                                        <p:strVal val="visible"/>
                                      </p:to>
                                    </p:set>
                                    <p:animEffect transition="in" filter="randombar(horizontal)">
                                      <p:cBhvr>
                                        <p:cTn id="88" dur="500"/>
                                        <p:tgtEl>
                                          <p:spTgt spid="102"/>
                                        </p:tgtEl>
                                      </p:cBhvr>
                                    </p:animEffect>
                                  </p:childTnLst>
                                </p:cTn>
                              </p:par>
                            </p:childTnLst>
                          </p:cTn>
                        </p:par>
                        <p:par>
                          <p:cTn id="89" fill="hold">
                            <p:stCondLst>
                              <p:cond delay="1000"/>
                            </p:stCondLst>
                            <p:childTnLst>
                              <p:par>
                                <p:cTn id="90" presetID="14" presetClass="entr" presetSubtype="10" fill="hold" grpId="0" nodeType="afterEffect">
                                  <p:stCondLst>
                                    <p:cond delay="0"/>
                                  </p:stCondLst>
                                  <p:childTnLst>
                                    <p:set>
                                      <p:cBhvr>
                                        <p:cTn id="91" dur="1" fill="hold">
                                          <p:stCondLst>
                                            <p:cond delay="0"/>
                                          </p:stCondLst>
                                        </p:cTn>
                                        <p:tgtEl>
                                          <p:spTgt spid="155"/>
                                        </p:tgtEl>
                                        <p:attrNameLst>
                                          <p:attrName>style.visibility</p:attrName>
                                        </p:attrNameLst>
                                      </p:cBhvr>
                                      <p:to>
                                        <p:strVal val="visible"/>
                                      </p:to>
                                    </p:set>
                                    <p:animEffect transition="in" filter="randombar(horizontal)">
                                      <p:cBhvr>
                                        <p:cTn id="92" dur="500"/>
                                        <p:tgtEl>
                                          <p:spTgt spid="155"/>
                                        </p:tgtEl>
                                      </p:cBhvr>
                                    </p:animEffect>
                                  </p:childTnLst>
                                </p:cTn>
                              </p:par>
                            </p:childTnLst>
                          </p:cTn>
                        </p:par>
                      </p:childTnLst>
                    </p:cTn>
                  </p:par>
                  <p:par>
                    <p:cTn id="93" fill="hold">
                      <p:stCondLst>
                        <p:cond delay="indefinite"/>
                      </p:stCondLst>
                      <p:childTnLst>
                        <p:par>
                          <p:cTn id="94" fill="hold">
                            <p:stCondLst>
                              <p:cond delay="0"/>
                            </p:stCondLst>
                            <p:childTnLst>
                              <p:par>
                                <p:cTn id="95" presetID="14" presetClass="entr" presetSubtype="10" fill="hold" grpId="0" nodeType="clickEffect">
                                  <p:stCondLst>
                                    <p:cond delay="0"/>
                                  </p:stCondLst>
                                  <p:childTnLst>
                                    <p:set>
                                      <p:cBhvr>
                                        <p:cTn id="96" dur="1" fill="hold">
                                          <p:stCondLst>
                                            <p:cond delay="0"/>
                                          </p:stCondLst>
                                        </p:cTn>
                                        <p:tgtEl>
                                          <p:spTgt spid="156"/>
                                        </p:tgtEl>
                                        <p:attrNameLst>
                                          <p:attrName>style.visibility</p:attrName>
                                        </p:attrNameLst>
                                      </p:cBhvr>
                                      <p:to>
                                        <p:strVal val="visible"/>
                                      </p:to>
                                    </p:set>
                                    <p:animEffect transition="in" filter="randombar(horizontal)">
                                      <p:cBhvr>
                                        <p:cTn id="97" dur="500"/>
                                        <p:tgtEl>
                                          <p:spTgt spid="156"/>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57"/>
                                        </p:tgtEl>
                                        <p:attrNameLst>
                                          <p:attrName>style.visibility</p:attrName>
                                        </p:attrNameLst>
                                      </p:cBhvr>
                                      <p:to>
                                        <p:strVal val="visible"/>
                                      </p:to>
                                    </p:set>
                                    <p:animEffect transition="in" filter="wipe(left)">
                                      <p:cBhvr>
                                        <p:cTn id="100" dur="500"/>
                                        <p:tgtEl>
                                          <p:spTgt spid="157"/>
                                        </p:tgtEl>
                                      </p:cBhvr>
                                    </p:animEffect>
                                  </p:childTnLst>
                                </p:cTn>
                              </p:par>
                            </p:childTnLst>
                          </p:cTn>
                        </p:par>
                        <p:par>
                          <p:cTn id="101" fill="hold">
                            <p:stCondLst>
                              <p:cond delay="500"/>
                            </p:stCondLst>
                            <p:childTnLst>
                              <p:par>
                                <p:cTn id="102" presetID="22" presetClass="entr" presetSubtype="8" fill="hold" grpId="0" nodeType="afterEffect">
                                  <p:stCondLst>
                                    <p:cond delay="0"/>
                                  </p:stCondLst>
                                  <p:childTnLst>
                                    <p:set>
                                      <p:cBhvr>
                                        <p:cTn id="103" dur="1" fill="hold">
                                          <p:stCondLst>
                                            <p:cond delay="0"/>
                                          </p:stCondLst>
                                        </p:cTn>
                                        <p:tgtEl>
                                          <p:spTgt spid="158"/>
                                        </p:tgtEl>
                                        <p:attrNameLst>
                                          <p:attrName>style.visibility</p:attrName>
                                        </p:attrNameLst>
                                      </p:cBhvr>
                                      <p:to>
                                        <p:strVal val="visible"/>
                                      </p:to>
                                    </p:set>
                                    <p:animEffect transition="in" filter="wipe(left)">
                                      <p:cBhvr>
                                        <p:cTn id="104" dur="500"/>
                                        <p:tgtEl>
                                          <p:spTgt spid="158"/>
                                        </p:tgtEl>
                                      </p:cBhvr>
                                    </p:animEffect>
                                  </p:childTnLst>
                                </p:cTn>
                              </p:par>
                            </p:childTnLst>
                          </p:cTn>
                        </p:par>
                        <p:par>
                          <p:cTn id="105" fill="hold">
                            <p:stCondLst>
                              <p:cond delay="1000"/>
                            </p:stCondLst>
                            <p:childTnLst>
                              <p:par>
                                <p:cTn id="106" presetID="14" presetClass="entr" presetSubtype="10" fill="hold" grpId="0" nodeType="afterEffect">
                                  <p:stCondLst>
                                    <p:cond delay="0"/>
                                  </p:stCondLst>
                                  <p:childTnLst>
                                    <p:set>
                                      <p:cBhvr>
                                        <p:cTn id="107" dur="1" fill="hold">
                                          <p:stCondLst>
                                            <p:cond delay="0"/>
                                          </p:stCondLst>
                                        </p:cTn>
                                        <p:tgtEl>
                                          <p:spTgt spid="159"/>
                                        </p:tgtEl>
                                        <p:attrNameLst>
                                          <p:attrName>style.visibility</p:attrName>
                                        </p:attrNameLst>
                                      </p:cBhvr>
                                      <p:to>
                                        <p:strVal val="visible"/>
                                      </p:to>
                                    </p:set>
                                    <p:animEffect transition="in" filter="randombar(horizontal)">
                                      <p:cBhvr>
                                        <p:cTn id="108" dur="500"/>
                                        <p:tgtEl>
                                          <p:spTgt spid="159"/>
                                        </p:tgtEl>
                                      </p:cBhvr>
                                    </p:animEffect>
                                  </p:childTnLst>
                                </p:cTn>
                              </p:par>
                            </p:childTnLst>
                          </p:cTn>
                        </p:par>
                      </p:childTnLst>
                    </p:cTn>
                  </p:par>
                  <p:par>
                    <p:cTn id="109" fill="hold">
                      <p:stCondLst>
                        <p:cond delay="indefinite"/>
                      </p:stCondLst>
                      <p:childTnLst>
                        <p:par>
                          <p:cTn id="110" fill="hold">
                            <p:stCondLst>
                              <p:cond delay="0"/>
                            </p:stCondLst>
                            <p:childTnLst>
                              <p:par>
                                <p:cTn id="111" presetID="14" presetClass="entr" presetSubtype="10" fill="hold" grpId="0" nodeType="clickEffect">
                                  <p:stCondLst>
                                    <p:cond delay="0"/>
                                  </p:stCondLst>
                                  <p:childTnLst>
                                    <p:set>
                                      <p:cBhvr>
                                        <p:cTn id="112" dur="1" fill="hold">
                                          <p:stCondLst>
                                            <p:cond delay="0"/>
                                          </p:stCondLst>
                                        </p:cTn>
                                        <p:tgtEl>
                                          <p:spTgt spid="96"/>
                                        </p:tgtEl>
                                        <p:attrNameLst>
                                          <p:attrName>style.visibility</p:attrName>
                                        </p:attrNameLst>
                                      </p:cBhvr>
                                      <p:to>
                                        <p:strVal val="visible"/>
                                      </p:to>
                                    </p:set>
                                    <p:animEffect transition="in" filter="randombar(horizontal)">
                                      <p:cBhvr>
                                        <p:cTn id="113" dur="500"/>
                                        <p:tgtEl>
                                          <p:spTgt spid="96"/>
                                        </p:tgtEl>
                                      </p:cBhvr>
                                    </p:animEffect>
                                  </p:childTnLst>
                                </p:cTn>
                              </p:par>
                            </p:childTnLst>
                          </p:cTn>
                        </p:par>
                      </p:childTnLst>
                    </p:cTn>
                  </p:par>
                  <p:par>
                    <p:cTn id="114" fill="hold">
                      <p:stCondLst>
                        <p:cond delay="indefinite"/>
                      </p:stCondLst>
                      <p:childTnLst>
                        <p:par>
                          <p:cTn id="115" fill="hold">
                            <p:stCondLst>
                              <p:cond delay="0"/>
                            </p:stCondLst>
                            <p:childTnLst>
                              <p:par>
                                <p:cTn id="116" presetID="14" presetClass="entr" presetSubtype="10" fill="hold" grpId="0" nodeType="clickEffect">
                                  <p:stCondLst>
                                    <p:cond delay="0"/>
                                  </p:stCondLst>
                                  <p:childTnLst>
                                    <p:set>
                                      <p:cBhvr>
                                        <p:cTn id="117" dur="1" fill="hold">
                                          <p:stCondLst>
                                            <p:cond delay="0"/>
                                          </p:stCondLst>
                                        </p:cTn>
                                        <p:tgtEl>
                                          <p:spTgt spid="160"/>
                                        </p:tgtEl>
                                        <p:attrNameLst>
                                          <p:attrName>style.visibility</p:attrName>
                                        </p:attrNameLst>
                                      </p:cBhvr>
                                      <p:to>
                                        <p:strVal val="visible"/>
                                      </p:to>
                                    </p:set>
                                    <p:animEffect transition="in" filter="randombar(horizontal)">
                                      <p:cBhvr>
                                        <p:cTn id="118" dur="500"/>
                                        <p:tgtEl>
                                          <p:spTgt spid="160"/>
                                        </p:tgtEl>
                                      </p:cBhvr>
                                    </p:animEffect>
                                  </p:childTnLst>
                                </p:cTn>
                              </p:par>
                            </p:childTnLst>
                          </p:cTn>
                        </p:par>
                      </p:childTnLst>
                    </p:cTn>
                  </p:par>
                  <p:par>
                    <p:cTn id="119" fill="hold">
                      <p:stCondLst>
                        <p:cond delay="indefinite"/>
                      </p:stCondLst>
                      <p:childTnLst>
                        <p:par>
                          <p:cTn id="120" fill="hold">
                            <p:stCondLst>
                              <p:cond delay="0"/>
                            </p:stCondLst>
                            <p:childTnLst>
                              <p:par>
                                <p:cTn id="121" presetID="14" presetClass="entr" presetSubtype="10" fill="hold" grpId="0" nodeType="clickEffect">
                                  <p:stCondLst>
                                    <p:cond delay="0"/>
                                  </p:stCondLst>
                                  <p:childTnLst>
                                    <p:set>
                                      <p:cBhvr>
                                        <p:cTn id="122" dur="1" fill="hold">
                                          <p:stCondLst>
                                            <p:cond delay="0"/>
                                          </p:stCondLst>
                                        </p:cTn>
                                        <p:tgtEl>
                                          <p:spTgt spid="161"/>
                                        </p:tgtEl>
                                        <p:attrNameLst>
                                          <p:attrName>style.visibility</p:attrName>
                                        </p:attrNameLst>
                                      </p:cBhvr>
                                      <p:to>
                                        <p:strVal val="visible"/>
                                      </p:to>
                                    </p:set>
                                    <p:animEffect transition="in" filter="randombar(horizontal)">
                                      <p:cBhvr>
                                        <p:cTn id="123"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4" grpId="0" animBg="1"/>
      <p:bldP spid="65" grpId="0" animBg="1"/>
      <p:bldP spid="66" grpId="0" animBg="1"/>
      <p:bldP spid="67" grpId="0" animBg="1"/>
      <p:bldP spid="68" grpId="0" animBg="1"/>
      <p:bldP spid="69" grpId="0"/>
      <p:bldP spid="70" grpId="0"/>
      <p:bldP spid="71" grpId="0"/>
      <p:bldP spid="72" grpId="0" animBg="1"/>
      <p:bldP spid="73" grpId="0"/>
      <p:bldP spid="74" grpId="0"/>
      <p:bldP spid="10" grpId="0" animBg="1"/>
      <p:bldP spid="77" grpId="0" animBg="1"/>
      <p:bldP spid="94" grpId="0"/>
      <p:bldP spid="95" grpId="0"/>
      <p:bldP spid="96" grpId="0"/>
      <p:bldP spid="97" grpId="0"/>
      <p:bldP spid="102" grpId="0" animBg="1"/>
      <p:bldP spid="155" grpId="0" animBg="1"/>
      <p:bldP spid="156" grpId="0" animBg="1"/>
      <p:bldP spid="157" grpId="0"/>
      <p:bldP spid="158" grpId="0"/>
      <p:bldP spid="159" grpId="0"/>
      <p:bldP spid="160" grpId="0"/>
      <p:bldP spid="1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 xmlns:a16="http://schemas.microsoft.com/office/drawing/2014/main" id="{6A5F986F-A4EA-4893-82E1-70334C84A64E}"/>
              </a:ext>
            </a:extLst>
          </p:cNvPr>
          <p:cNvGrpSpPr/>
          <p:nvPr/>
        </p:nvGrpSpPr>
        <p:grpSpPr>
          <a:xfrm>
            <a:off x="44219" y="123092"/>
            <a:ext cx="12192000" cy="1499066"/>
            <a:chOff x="2259224" y="0"/>
            <a:chExt cx="9352206" cy="1135001"/>
          </a:xfrm>
        </p:grpSpPr>
        <p:grpSp>
          <p:nvGrpSpPr>
            <p:cNvPr id="4" name="Group 3">
              <a:extLst>
                <a:ext uri="{FF2B5EF4-FFF2-40B4-BE49-F238E27FC236}">
                  <a16:creationId xmlns="" xmlns:a16="http://schemas.microsoft.com/office/drawing/2014/main" id="{51AEAD78-CB4E-4326-997E-EE79598E644F}"/>
                </a:ext>
              </a:extLst>
            </p:cNvPr>
            <p:cNvGrpSpPr/>
            <p:nvPr/>
          </p:nvGrpSpPr>
          <p:grpSpPr>
            <a:xfrm>
              <a:off x="2276312" y="0"/>
              <a:ext cx="9335118" cy="1135001"/>
              <a:chOff x="776536" y="316058"/>
              <a:chExt cx="4850542" cy="1489391"/>
            </a:xfrm>
          </p:grpSpPr>
          <p:sp>
            <p:nvSpPr>
              <p:cNvPr id="5" name="Google Shape;1148;p48">
                <a:extLst>
                  <a:ext uri="{FF2B5EF4-FFF2-40B4-BE49-F238E27FC236}">
                    <a16:creationId xmlns="" xmlns:a16="http://schemas.microsoft.com/office/drawing/2014/main" id="{6AE03A3A-FDFB-425F-889B-45FAF1B7ED23}"/>
                  </a:ext>
                </a:extLst>
              </p:cNvPr>
              <p:cNvSpPr/>
              <p:nvPr/>
            </p:nvSpPr>
            <p:spPr>
              <a:xfrm>
                <a:off x="1170184" y="316058"/>
                <a:ext cx="4153180" cy="1489391"/>
              </a:xfrm>
              <a:prstGeom prst="snip1Rect">
                <a:avLst>
                  <a:gd name="adj" fmla="val 15014"/>
                </a:avLst>
              </a:prstGeom>
              <a:solidFill>
                <a:srgbClr val="918C7F">
                  <a:alpha val="1899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 name="Google Shape;1149;p48">
                <a:extLst>
                  <a:ext uri="{FF2B5EF4-FFF2-40B4-BE49-F238E27FC236}">
                    <a16:creationId xmlns="" xmlns:a16="http://schemas.microsoft.com/office/drawing/2014/main" id="{E076DE74-A4EB-442B-915C-64B8299DA887}"/>
                  </a:ext>
                </a:extLst>
              </p:cNvPr>
              <p:cNvGrpSpPr/>
              <p:nvPr/>
            </p:nvGrpSpPr>
            <p:grpSpPr>
              <a:xfrm>
                <a:off x="776536" y="316058"/>
                <a:ext cx="4850542" cy="1173503"/>
                <a:chOff x="5127291" y="721428"/>
                <a:chExt cx="3080434" cy="1461648"/>
              </a:xfrm>
            </p:grpSpPr>
            <p:sp>
              <p:nvSpPr>
                <p:cNvPr id="8" name="Google Shape;1150;p48">
                  <a:extLst>
                    <a:ext uri="{FF2B5EF4-FFF2-40B4-BE49-F238E27FC236}">
                      <a16:creationId xmlns="" xmlns:a16="http://schemas.microsoft.com/office/drawing/2014/main" id="{8E60677C-D2D0-42E4-90CD-D6F73DEF46D6}"/>
                    </a:ext>
                  </a:extLst>
                </p:cNvPr>
                <p:cNvSpPr/>
                <p:nvPr/>
              </p:nvSpPr>
              <p:spPr>
                <a:xfrm>
                  <a:off x="5127291" y="721428"/>
                  <a:ext cx="2963222" cy="1461648"/>
                </a:xfrm>
                <a:prstGeom prst="snip1Rect">
                  <a:avLst>
                    <a:gd name="adj" fmla="val 15014"/>
                  </a:avLst>
                </a:prstGeom>
                <a:solidFill>
                  <a:schemeClr val="accent4">
                    <a:lumMod val="40000"/>
                    <a:lumOff val="60000"/>
                  </a:scheme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 name="Google Shape;1151;p48">
                  <a:extLst>
                    <a:ext uri="{FF2B5EF4-FFF2-40B4-BE49-F238E27FC236}">
                      <a16:creationId xmlns="" xmlns:a16="http://schemas.microsoft.com/office/drawing/2014/main" id="{18222FB2-632F-44EA-B7DE-A930B2E6298A}"/>
                    </a:ext>
                  </a:extLst>
                </p:cNvPr>
                <p:cNvSpPr/>
                <p:nvPr/>
              </p:nvSpPr>
              <p:spPr>
                <a:xfrm>
                  <a:off x="7981525" y="849950"/>
                  <a:ext cx="226200" cy="226200"/>
                </a:xfrm>
                <a:prstGeom prst="rtTriangle">
                  <a:avLst/>
                </a:prstGeom>
                <a:solidFill>
                  <a:srgbClr val="F19D4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7" name="Rectangle 6">
                <a:extLst>
                  <a:ext uri="{FF2B5EF4-FFF2-40B4-BE49-F238E27FC236}">
                    <a16:creationId xmlns="" xmlns:a16="http://schemas.microsoft.com/office/drawing/2014/main" id="{69FAC103-7531-4D7C-9762-E5E86FE2DB7E}"/>
                  </a:ext>
                </a:extLst>
              </p:cNvPr>
              <p:cNvSpPr/>
              <p:nvPr/>
            </p:nvSpPr>
            <p:spPr>
              <a:xfrm>
                <a:off x="1213773" y="508406"/>
                <a:ext cx="4057123" cy="574121"/>
              </a:xfrm>
              <a:prstGeom prst="rect">
                <a:avLst/>
              </a:prstGeom>
            </p:spPr>
            <p:txBody>
              <a:bodyPr wrap="square">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Cách</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biểu</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diễn</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số</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hữu</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tỉ</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trên</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trục</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số</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Hình</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1.4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biểu</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diễn</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số</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h</a:t>
                </a:r>
                <a:r>
                  <a:rPr lang="en-US" sz="2400" kern="0" dirty="0" err="1">
                    <a:solidFill>
                      <a:srgbClr val="000000"/>
                    </a:solidFill>
                    <a:latin typeface="Arial"/>
                    <a:cs typeface="Arial"/>
                    <a:sym typeface="Arial"/>
                  </a:rPr>
                  <a:t>ữu</a:t>
                </a:r>
                <a:r>
                  <a:rPr lang="en-US" sz="2400" kern="0" dirty="0">
                    <a:solidFill>
                      <a:srgbClr val="000000"/>
                    </a:solidFill>
                    <a:latin typeface="Arial"/>
                    <a:cs typeface="Arial"/>
                    <a:sym typeface="Arial"/>
                  </a:rPr>
                  <a:t> </a:t>
                </a:r>
                <a:r>
                  <a:rPr lang="en-US" sz="2400" kern="0" dirty="0" err="1">
                    <a:solidFill>
                      <a:srgbClr val="000000"/>
                    </a:solidFill>
                    <a:latin typeface="Arial"/>
                    <a:cs typeface="Arial"/>
                    <a:sym typeface="Arial"/>
                  </a:rPr>
                  <a:t>tỉ</a:t>
                </a:r>
                <a:r>
                  <a:rPr lang="en-US" sz="2400" kern="0" dirty="0">
                    <a:solidFill>
                      <a:srgbClr val="000000"/>
                    </a:solidFill>
                    <a:latin typeface="Arial"/>
                    <a:cs typeface="Arial"/>
                    <a:sym typeface="Arial"/>
                  </a:rPr>
                  <a:t> </a:t>
                </a:r>
                <a:r>
                  <a:rPr lang="en-US" sz="2400" kern="0" dirty="0" err="1">
                    <a:solidFill>
                      <a:srgbClr val="000000"/>
                    </a:solidFill>
                    <a:latin typeface="Arial"/>
                    <a:cs typeface="Arial"/>
                    <a:sym typeface="Arial"/>
                  </a:rPr>
                  <a:t>nào</a:t>
                </a:r>
                <a:r>
                  <a:rPr lang="en-US" sz="2400" kern="0" dirty="0">
                    <a:solidFill>
                      <a:srgbClr val="000000"/>
                    </a:solidFill>
                    <a:latin typeface="Arial"/>
                    <a:cs typeface="Arial"/>
                    <a:sym typeface="Arial"/>
                  </a:rPr>
                  <a:t>?</a:t>
                </a:r>
                <a:endParaRPr kumimoji="0" lang="en-US" sz="24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pic>
          <p:nvPicPr>
            <p:cNvPr id="7170" name="Picture 2" descr="Câu hỏi thường gặp">
              <a:extLst>
                <a:ext uri="{FF2B5EF4-FFF2-40B4-BE49-F238E27FC236}">
                  <a16:creationId xmlns="" xmlns:a16="http://schemas.microsoft.com/office/drawing/2014/main" id="{C21C5F66-5179-430E-8CBC-2E57276E2339}"/>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59224" y="98488"/>
              <a:ext cx="795788" cy="795788"/>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 xmlns:a16="http://schemas.microsoft.com/office/drawing/2014/main" id="{B2B6FF90-8B5D-413F-B905-A821A1ED9290}"/>
              </a:ext>
            </a:extLst>
          </p:cNvPr>
          <p:cNvSpPr txBox="1"/>
          <p:nvPr/>
        </p:nvSpPr>
        <p:spPr>
          <a:xfrm>
            <a:off x="44219" y="3502059"/>
            <a:ext cx="1232816" cy="461665"/>
          </a:xfrm>
          <a:prstGeom prst="rect">
            <a:avLst/>
          </a:prstGeom>
          <a:noFill/>
        </p:spPr>
        <p:txBody>
          <a:bodyPr wrap="square" rtlCol="0">
            <a:spAutoFit/>
          </a:bodyPr>
          <a:lstStyle/>
          <a:p>
            <a:r>
              <a:rPr lang="en-US" sz="2400" b="1" u="sng" dirty="0" err="1">
                <a:effectLst>
                  <a:outerShdw blurRad="38100" dist="38100" dir="2700000" algn="tl">
                    <a:srgbClr val="000000">
                      <a:alpha val="43137"/>
                    </a:srgbClr>
                  </a:outerShdw>
                </a:effectLst>
              </a:rPr>
              <a:t>Trả</a:t>
            </a:r>
            <a:r>
              <a:rPr lang="en-US" sz="2400" b="1" u="sng" dirty="0">
                <a:effectLst>
                  <a:outerShdw blurRad="38100" dist="38100" dir="2700000" algn="tl">
                    <a:srgbClr val="000000">
                      <a:alpha val="43137"/>
                    </a:srgbClr>
                  </a:outerShdw>
                </a:effectLst>
              </a:rPr>
              <a:t> </a:t>
            </a:r>
            <a:r>
              <a:rPr lang="en-US" sz="2400" b="1" u="sng" dirty="0" err="1">
                <a:effectLst>
                  <a:outerShdw blurRad="38100" dist="38100" dir="2700000" algn="tl">
                    <a:srgbClr val="000000">
                      <a:alpha val="43137"/>
                    </a:srgbClr>
                  </a:outerShdw>
                </a:effectLst>
              </a:rPr>
              <a:t>lời</a:t>
            </a:r>
            <a:r>
              <a:rPr lang="en-US" sz="2400" b="1" u="sng" dirty="0">
                <a:effectLst>
                  <a:outerShdw blurRad="38100" dist="38100" dir="2700000" algn="tl">
                    <a:srgbClr val="000000">
                      <a:alpha val="43137"/>
                    </a:srgbClr>
                  </a:outerShdw>
                </a:effectLst>
              </a:rPr>
              <a:t>:</a:t>
            </a:r>
            <a:endParaRPr lang="vi-VN" sz="2400" b="1" u="sng" dirty="0">
              <a:effectLst>
                <a:outerShdw blurRad="38100" dist="38100" dir="2700000" algn="tl">
                  <a:srgbClr val="000000">
                    <a:alpha val="43137"/>
                  </a:srgbClr>
                </a:outerShdw>
              </a:effectLst>
            </a:endParaRPr>
          </a:p>
        </p:txBody>
      </p:sp>
      <p:pic>
        <p:nvPicPr>
          <p:cNvPr id="13" name="Picture 12">
            <a:extLst>
              <a:ext uri="{FF2B5EF4-FFF2-40B4-BE49-F238E27FC236}">
                <a16:creationId xmlns="" xmlns:a16="http://schemas.microsoft.com/office/drawing/2014/main" id="{4E61392F-49B8-46E5-88DF-D4ED10B2D0C6}"/>
              </a:ext>
            </a:extLst>
          </p:cNvPr>
          <p:cNvPicPr>
            <a:picLocks noChangeAspect="1"/>
          </p:cNvPicPr>
          <p:nvPr/>
        </p:nvPicPr>
        <p:blipFill>
          <a:blip r:embed="rId3"/>
          <a:stretch>
            <a:fillRect/>
          </a:stretch>
        </p:blipFill>
        <p:spPr>
          <a:xfrm>
            <a:off x="2486853" y="1985409"/>
            <a:ext cx="7835315" cy="1499065"/>
          </a:xfrm>
          <a:prstGeom prst="rect">
            <a:avLst/>
          </a:prstGeom>
        </p:spPr>
      </p:pic>
      <p:sp>
        <p:nvSpPr>
          <p:cNvPr id="16" name="Rectangle 15">
            <a:extLst>
              <a:ext uri="{FF2B5EF4-FFF2-40B4-BE49-F238E27FC236}">
                <a16:creationId xmlns="" xmlns:a16="http://schemas.microsoft.com/office/drawing/2014/main" id="{9FD4C13C-29F3-46B0-8764-094D9F5CAB0A}"/>
              </a:ext>
            </a:extLst>
          </p:cNvPr>
          <p:cNvSpPr/>
          <p:nvPr/>
        </p:nvSpPr>
        <p:spPr>
          <a:xfrm>
            <a:off x="698980" y="4544016"/>
            <a:ext cx="10775239" cy="954107"/>
          </a:xfrm>
          <a:prstGeom prst="rect">
            <a:avLst/>
          </a:prstGeom>
        </p:spPr>
        <p:txBody>
          <a:bodyPr wrap="square">
            <a:spAutoFit/>
          </a:bodyPr>
          <a:lstStyle/>
          <a:p>
            <a:r>
              <a:rPr lang="nl-NL" sz="2800" dirty="0">
                <a:ea typeface="Calibri" panose="020F0502020204030204" pitchFamily="34" charset="0"/>
              </a:rPr>
              <a:t>Mỗi điểm A, B, C trên trục số Hình 1.4 lần l</a:t>
            </a:r>
            <a:r>
              <a:rPr lang="vi-VN" sz="2800" dirty="0">
                <a:ea typeface="Calibri" panose="020F0502020204030204" pitchFamily="34" charset="0"/>
              </a:rPr>
              <a:t>ư</a:t>
            </a:r>
            <a:r>
              <a:rPr lang="en-US" sz="2800" dirty="0" err="1">
                <a:ea typeface="Calibri" panose="020F0502020204030204" pitchFamily="34" charset="0"/>
              </a:rPr>
              <a:t>ợt</a:t>
            </a:r>
            <a:r>
              <a:rPr lang="en-US" sz="2800" dirty="0">
                <a:ea typeface="Calibri" panose="020F0502020204030204" pitchFamily="34" charset="0"/>
              </a:rPr>
              <a:t> </a:t>
            </a:r>
            <a:r>
              <a:rPr lang="nl-NL" sz="2800" dirty="0">
                <a:ea typeface="Calibri" panose="020F0502020204030204" pitchFamily="34" charset="0"/>
              </a:rPr>
              <a:t>biểu diễn số hữu tỉ:</a:t>
            </a:r>
          </a:p>
          <a:p>
            <a:r>
              <a:rPr lang="nl-NL" sz="2800" dirty="0">
                <a:ea typeface="Calibri" panose="020F0502020204030204" pitchFamily="34" charset="0"/>
              </a:rPr>
              <a:t> </a:t>
            </a:r>
            <a:endParaRPr lang="vi-VN" sz="2800" dirty="0"/>
          </a:p>
        </p:txBody>
      </p:sp>
      <mc:AlternateContent xmlns:mc="http://schemas.openxmlformats.org/markup-compatibility/2006" xmlns:a14="http://schemas.microsoft.com/office/drawing/2010/main">
        <mc:Choice Requires="a14">
          <p:sp>
            <p:nvSpPr>
              <p:cNvPr id="18" name="Rectangle 17">
                <a:extLst>
                  <a:ext uri="{FF2B5EF4-FFF2-40B4-BE49-F238E27FC236}">
                    <a16:creationId xmlns="" xmlns:a16="http://schemas.microsoft.com/office/drawing/2014/main" id="{B641570A-D096-41DD-8F4B-7865A034504E}"/>
                  </a:ext>
                </a:extLst>
              </p:cNvPr>
              <p:cNvSpPr/>
              <p:nvPr/>
            </p:nvSpPr>
            <p:spPr>
              <a:xfrm>
                <a:off x="4400822" y="5498123"/>
                <a:ext cx="2756118" cy="900824"/>
              </a:xfrm>
              <a:prstGeom prst="rect">
                <a:avLst/>
              </a:prstGeom>
            </p:spPr>
            <p:txBody>
              <a:bodyPr wrap="square">
                <a:spAutoFit/>
              </a:bodyPr>
              <a:lstStyle/>
              <a:p>
                <a:pPr algn="ctr"/>
                <a14:m>
                  <m:oMath xmlns:m="http://schemas.openxmlformats.org/officeDocument/2006/math">
                    <m:r>
                      <a:rPr lang="en-US" sz="3600" b="1" i="1" smtClean="0">
                        <a:solidFill>
                          <a:srgbClr val="FF0000"/>
                        </a:solidFill>
                        <a:latin typeface="Cambria Math" panose="02040503050406030204" pitchFamily="18" charset="0"/>
                      </a:rPr>
                      <m:t>𝟏</m:t>
                    </m:r>
                    <m:f>
                      <m:fPr>
                        <m:ctrlPr>
                          <a:rPr lang="nl-NL" sz="3600" b="1" i="1" smtClean="0">
                            <a:solidFill>
                              <a:srgbClr val="FF0000"/>
                            </a:solidFill>
                            <a:latin typeface="Cambria Math" panose="02040503050406030204" pitchFamily="18" charset="0"/>
                          </a:rPr>
                        </m:ctrlPr>
                      </m:fPr>
                      <m:num>
                        <m:r>
                          <a:rPr lang="en-US" sz="3600" b="1" i="1" smtClean="0">
                            <a:solidFill>
                              <a:srgbClr val="FF0000"/>
                            </a:solidFill>
                            <a:latin typeface="Cambria Math" panose="02040503050406030204" pitchFamily="18" charset="0"/>
                          </a:rPr>
                          <m:t>𝟐</m:t>
                        </m:r>
                      </m:num>
                      <m:den>
                        <m:r>
                          <a:rPr lang="en-US" sz="3600" b="1" i="1" smtClean="0">
                            <a:solidFill>
                              <a:srgbClr val="FF0000"/>
                            </a:solidFill>
                            <a:latin typeface="Cambria Math" panose="02040503050406030204" pitchFamily="18" charset="0"/>
                          </a:rPr>
                          <m:t>𝟑</m:t>
                        </m:r>
                      </m:den>
                    </m:f>
                  </m:oMath>
                </a14:m>
                <a:r>
                  <a:rPr lang="nl-NL" sz="3600" dirty="0">
                    <a:ea typeface="Calibri" panose="020F0502020204030204" pitchFamily="34" charset="0"/>
                  </a:rPr>
                  <a:t>; </a:t>
                </a:r>
                <a14:m>
                  <m:oMath xmlns:m="http://schemas.openxmlformats.org/officeDocument/2006/math">
                    <m:f>
                      <m:fPr>
                        <m:ctrlPr>
                          <a:rPr lang="nl-NL" sz="3600" i="1" smtClean="0">
                            <a:solidFill>
                              <a:srgbClr val="FF0000"/>
                            </a:solidFill>
                            <a:latin typeface="Cambria Math" panose="02040503050406030204" pitchFamily="18" charset="0"/>
                          </a:rPr>
                        </m:ctrlPr>
                      </m:fPr>
                      <m:num>
                        <m:r>
                          <a:rPr lang="en-US" sz="3600" b="0" i="1" smtClean="0">
                            <a:solidFill>
                              <a:srgbClr val="FF0000"/>
                            </a:solidFill>
                            <a:latin typeface="Cambria Math" panose="02040503050406030204" pitchFamily="18" charset="0"/>
                          </a:rPr>
                          <m:t>−5</m:t>
                        </m:r>
                      </m:num>
                      <m:den>
                        <m:r>
                          <a:rPr lang="en-US" sz="3600" b="0" i="1" smtClean="0">
                            <a:solidFill>
                              <a:srgbClr val="FF0000"/>
                            </a:solidFill>
                            <a:latin typeface="Cambria Math" panose="02040503050406030204" pitchFamily="18" charset="0"/>
                          </a:rPr>
                          <m:t>6</m:t>
                        </m:r>
                      </m:den>
                    </m:f>
                  </m:oMath>
                </a14:m>
                <a:r>
                  <a:rPr lang="nl-NL" sz="3600" dirty="0">
                    <a:ea typeface="Calibri" panose="020F0502020204030204" pitchFamily="34" charset="0"/>
                  </a:rPr>
                  <a:t>; </a:t>
                </a:r>
                <a14:m>
                  <m:oMath xmlns:m="http://schemas.openxmlformats.org/officeDocument/2006/math">
                    <m:r>
                      <a:rPr lang="en-US" sz="3600" b="0" i="0" smtClean="0">
                        <a:solidFill>
                          <a:srgbClr val="FF0000"/>
                        </a:solidFill>
                        <a:latin typeface="Cambria Math" panose="02040503050406030204" pitchFamily="18" charset="0"/>
                      </a:rPr>
                      <m:t>−2</m:t>
                    </m:r>
                    <m:f>
                      <m:fPr>
                        <m:ctrlPr>
                          <a:rPr lang="nl-NL" sz="3600" i="1" smtClean="0">
                            <a:solidFill>
                              <a:srgbClr val="FF0000"/>
                            </a:solidFill>
                            <a:latin typeface="Cambria Math" panose="02040503050406030204" pitchFamily="18" charset="0"/>
                          </a:rPr>
                        </m:ctrlPr>
                      </m:fPr>
                      <m:num>
                        <m:r>
                          <a:rPr lang="en-US" sz="3600" b="0" i="1" smtClean="0">
                            <a:solidFill>
                              <a:srgbClr val="FF0000"/>
                            </a:solidFill>
                            <a:latin typeface="Cambria Math" panose="02040503050406030204" pitchFamily="18" charset="0"/>
                          </a:rPr>
                          <m:t>1</m:t>
                        </m:r>
                      </m:num>
                      <m:den>
                        <m:r>
                          <a:rPr lang="en-US" sz="3600" b="0" i="1" smtClean="0">
                            <a:solidFill>
                              <a:srgbClr val="FF0000"/>
                            </a:solidFill>
                            <a:latin typeface="Cambria Math" panose="02040503050406030204" pitchFamily="18" charset="0"/>
                          </a:rPr>
                          <m:t>6</m:t>
                        </m:r>
                      </m:den>
                    </m:f>
                  </m:oMath>
                </a14:m>
                <a:r>
                  <a:rPr lang="nl-NL" sz="3600" dirty="0">
                    <a:ea typeface="Calibri" panose="020F0502020204030204" pitchFamily="34" charset="0"/>
                  </a:rPr>
                  <a:t> </a:t>
                </a:r>
                <a:endParaRPr lang="vi-VN" sz="3600" dirty="0"/>
              </a:p>
            </p:txBody>
          </p:sp>
        </mc:Choice>
        <mc:Fallback xmlns="">
          <p:sp>
            <p:nvSpPr>
              <p:cNvPr id="18" name="Rectangle 17">
                <a:extLst>
                  <a:ext uri="{FF2B5EF4-FFF2-40B4-BE49-F238E27FC236}">
                    <a16:creationId xmlns:a16="http://schemas.microsoft.com/office/drawing/2014/main" xmlns:a14="http://schemas.microsoft.com/office/drawing/2010/main" xmlns="" id="{B641570A-D096-41DD-8F4B-7865A034504E}"/>
                  </a:ext>
                </a:extLst>
              </p:cNvPr>
              <p:cNvSpPr>
                <a:spLocks noRot="1" noChangeAspect="1" noMove="1" noResize="1" noEditPoints="1" noAdjustHandles="1" noChangeArrowheads="1" noChangeShapeType="1" noTextEdit="1"/>
              </p:cNvSpPr>
              <p:nvPr/>
            </p:nvSpPr>
            <p:spPr>
              <a:xfrm>
                <a:off x="4400822" y="5498123"/>
                <a:ext cx="2756118" cy="900824"/>
              </a:xfrm>
              <a:prstGeom prst="rect">
                <a:avLst/>
              </a:prstGeom>
              <a:blipFill rotWithShape="0">
                <a:blip r:embed="rId4"/>
                <a:stretch>
                  <a:fillRect b="-9459"/>
                </a:stretch>
              </a:blipFill>
            </p:spPr>
            <p:txBody>
              <a:bodyPr/>
              <a:lstStyle/>
              <a:p>
                <a:r>
                  <a:rPr lang="en-US">
                    <a:noFill/>
                  </a:rPr>
                  <a:t> </a:t>
                </a:r>
              </a:p>
            </p:txBody>
          </p:sp>
        </mc:Fallback>
      </mc:AlternateContent>
    </p:spTree>
    <p:extLst>
      <p:ext uri="{BB962C8B-B14F-4D97-AF65-F5344CB8AC3E}">
        <p14:creationId xmlns:p14="http://schemas.microsoft.com/office/powerpoint/2010/main" val="2924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5" name="Rounded Rectangle 4"/>
          <p:cNvSpPr/>
          <p:nvPr/>
        </p:nvSpPr>
        <p:spPr>
          <a:xfrm>
            <a:off x="705493" y="703131"/>
            <a:ext cx="3465815" cy="753439"/>
          </a:xfrm>
          <a:prstGeom prst="roundRect">
            <a:avLst/>
          </a:prstGeom>
          <a:solidFill>
            <a:schemeClr val="accent6">
              <a:lumMod val="75000"/>
            </a:schemeClr>
          </a:solidFill>
          <a:ln>
            <a:solidFill>
              <a:schemeClr val="accent4">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2800" b="1" kern="0" dirty="0" err="1">
                <a:solidFill>
                  <a:schemeClr val="bg1"/>
                </a:solidFill>
                <a:latin typeface="Arial"/>
                <a:sym typeface="Arial"/>
              </a:rPr>
              <a:t>Luyện</a:t>
            </a:r>
            <a:r>
              <a:rPr lang="en-US" sz="2800" b="1" kern="0" dirty="0">
                <a:solidFill>
                  <a:schemeClr val="bg1"/>
                </a:solidFill>
                <a:latin typeface="Arial"/>
                <a:sym typeface="Arial"/>
              </a:rPr>
              <a:t> </a:t>
            </a:r>
            <a:r>
              <a:rPr lang="en-US" sz="2800" b="1" kern="0" dirty="0" err="1">
                <a:solidFill>
                  <a:schemeClr val="bg1"/>
                </a:solidFill>
                <a:latin typeface="Arial"/>
                <a:sym typeface="Arial"/>
              </a:rPr>
              <a:t>tập</a:t>
            </a:r>
            <a:r>
              <a:rPr lang="en-US" sz="2800" b="1" kern="0" dirty="0">
                <a:solidFill>
                  <a:schemeClr val="bg1"/>
                </a:solidFill>
                <a:latin typeface="Arial"/>
                <a:sym typeface="Arial"/>
              </a:rPr>
              <a:t> 2</a:t>
            </a:r>
          </a:p>
        </p:txBody>
      </p:sp>
      <mc:AlternateContent xmlns:mc="http://schemas.openxmlformats.org/markup-compatibility/2006" xmlns:a14="http://schemas.microsoft.com/office/drawing/2010/main">
        <mc:Choice Requires="a14">
          <p:sp>
            <p:nvSpPr>
              <p:cNvPr id="6" name="TextBox 5"/>
              <p:cNvSpPr txBox="1"/>
              <p:nvPr/>
            </p:nvSpPr>
            <p:spPr>
              <a:xfrm>
                <a:off x="1037491" y="2505638"/>
                <a:ext cx="3898975" cy="1846724"/>
              </a:xfrm>
              <a:prstGeom prst="rect">
                <a:avLst/>
              </a:prstGeom>
              <a:noFill/>
            </p:spPr>
            <p:txBody>
              <a:bodyPr wrap="square" rtlCol="0">
                <a:spAutoFit/>
              </a:bodyPr>
              <a:lstStyle/>
              <a:p>
                <a:pPr algn="ctr" defTabSz="1219170">
                  <a:lnSpc>
                    <a:spcPct val="150000"/>
                  </a:lnSpc>
                  <a:buClr>
                    <a:srgbClr val="000000"/>
                  </a:buClr>
                </a:pPr>
                <a:r>
                  <a:rPr lang="en-US" sz="2800" kern="0" dirty="0">
                    <a:latin typeface="Arial"/>
                    <a:cs typeface="Arial"/>
                    <a:sym typeface="Arial"/>
                  </a:rPr>
                  <a:t>Biểu </a:t>
                </a:r>
                <a:r>
                  <a:rPr lang="en-US" sz="2800" kern="0" dirty="0" err="1">
                    <a:latin typeface="Arial"/>
                    <a:cs typeface="Arial"/>
                    <a:sym typeface="Arial"/>
                  </a:rPr>
                  <a:t>diễn</a:t>
                </a:r>
                <a:r>
                  <a:rPr lang="en-US" sz="2800" kern="0" dirty="0">
                    <a:latin typeface="Arial"/>
                    <a:cs typeface="Arial"/>
                    <a:sym typeface="Arial"/>
                  </a:rPr>
                  <a:t> </a:t>
                </a:r>
                <a:r>
                  <a:rPr lang="en-US" sz="2800" kern="0" dirty="0" err="1">
                    <a:latin typeface="Arial"/>
                    <a:cs typeface="Arial"/>
                    <a:sym typeface="Arial"/>
                  </a:rPr>
                  <a:t>các</a:t>
                </a:r>
                <a:r>
                  <a:rPr lang="en-US" sz="2800" kern="0" dirty="0">
                    <a:latin typeface="Arial"/>
                    <a:cs typeface="Arial"/>
                    <a:sym typeface="Arial"/>
                  </a:rPr>
                  <a:t> </a:t>
                </a:r>
                <a:r>
                  <a:rPr lang="en-US" sz="2800" kern="0" dirty="0" err="1">
                    <a:latin typeface="Arial"/>
                    <a:cs typeface="Arial"/>
                    <a:sym typeface="Arial"/>
                  </a:rPr>
                  <a:t>số</a:t>
                </a:r>
                <a:r>
                  <a:rPr lang="en-US" sz="2800" kern="0" dirty="0">
                    <a:latin typeface="Arial"/>
                    <a:cs typeface="Arial"/>
                    <a:sym typeface="Arial"/>
                  </a:rPr>
                  <a:t> </a:t>
                </a:r>
                <a:r>
                  <a:rPr lang="en-US" sz="2800" kern="0" dirty="0" err="1">
                    <a:latin typeface="Arial"/>
                    <a:cs typeface="Arial"/>
                    <a:sym typeface="Arial"/>
                  </a:rPr>
                  <a:t>hữu</a:t>
                </a:r>
                <a:r>
                  <a:rPr lang="en-US" sz="2800" kern="0" dirty="0">
                    <a:latin typeface="Arial"/>
                    <a:cs typeface="Arial"/>
                    <a:sym typeface="Arial"/>
                  </a:rPr>
                  <a:t> </a:t>
                </a:r>
                <a:r>
                  <a:rPr lang="en-US" sz="2800" kern="0" dirty="0" err="1">
                    <a:latin typeface="Arial"/>
                    <a:cs typeface="Arial"/>
                    <a:sym typeface="Arial"/>
                  </a:rPr>
                  <a:t>tỉ</a:t>
                </a:r>
                <a:r>
                  <a:rPr lang="en-US" sz="2800" kern="0" dirty="0">
                    <a:latin typeface="Arial"/>
                    <a:cs typeface="Arial"/>
                    <a:sym typeface="Arial"/>
                  </a:rPr>
                  <a:t> </a:t>
                </a:r>
                <a14:m>
                  <m:oMath xmlns:m="http://schemas.openxmlformats.org/officeDocument/2006/math">
                    <m:f>
                      <m:fPr>
                        <m:ctrlPr>
                          <a:rPr lang="en-US" sz="3600" i="1" kern="0" smtClean="0">
                            <a:latin typeface="Cambria Math" panose="02040503050406030204" pitchFamily="18" charset="0"/>
                            <a:cs typeface="Arial"/>
                            <a:sym typeface="Arial"/>
                          </a:rPr>
                        </m:ctrlPr>
                      </m:fPr>
                      <m:num>
                        <m:r>
                          <a:rPr lang="en-US" sz="3600" b="0" i="1" kern="0" smtClean="0">
                            <a:latin typeface="Cambria Math" panose="02040503050406030204" pitchFamily="18" charset="0"/>
                            <a:cs typeface="Arial"/>
                            <a:sym typeface="Arial"/>
                          </a:rPr>
                          <m:t>5</m:t>
                        </m:r>
                      </m:num>
                      <m:den>
                        <m:r>
                          <a:rPr lang="en-US" sz="3600" b="0" i="1" kern="0" smtClean="0">
                            <a:latin typeface="Cambria Math" panose="02040503050406030204" pitchFamily="18" charset="0"/>
                            <a:cs typeface="Arial"/>
                            <a:sym typeface="Arial"/>
                          </a:rPr>
                          <m:t>4</m:t>
                        </m:r>
                      </m:den>
                    </m:f>
                  </m:oMath>
                </a14:m>
                <a:r>
                  <a:rPr lang="en-US" sz="2800" kern="0" dirty="0">
                    <a:latin typeface="Arial"/>
                    <a:cs typeface="Arial"/>
                    <a:sym typeface="Arial"/>
                  </a:rPr>
                  <a:t> </a:t>
                </a:r>
                <a:r>
                  <a:rPr lang="en-US" sz="2800" kern="0" dirty="0" err="1">
                    <a:latin typeface="Arial"/>
                    <a:cs typeface="Arial"/>
                    <a:sym typeface="Arial"/>
                  </a:rPr>
                  <a:t>và</a:t>
                </a:r>
                <a:r>
                  <a:rPr lang="en-US" sz="2800" kern="0" dirty="0">
                    <a:latin typeface="Arial"/>
                    <a:cs typeface="Arial"/>
                    <a:sym typeface="Arial"/>
                  </a:rPr>
                  <a:t> </a:t>
                </a:r>
                <a14:m>
                  <m:oMath xmlns:m="http://schemas.openxmlformats.org/officeDocument/2006/math">
                    <m:f>
                      <m:fPr>
                        <m:ctrlPr>
                          <a:rPr lang="en-US" sz="3600" i="1" kern="0">
                            <a:latin typeface="Cambria Math" panose="02040503050406030204" pitchFamily="18" charset="0"/>
                            <a:cs typeface="Arial"/>
                            <a:sym typeface="Arial"/>
                          </a:rPr>
                        </m:ctrlPr>
                      </m:fPr>
                      <m:num>
                        <m:r>
                          <a:rPr lang="en-US" sz="3600" b="0" i="1" kern="0" smtClean="0">
                            <a:latin typeface="Cambria Math" panose="02040503050406030204" pitchFamily="18" charset="0"/>
                            <a:cs typeface="Arial"/>
                            <a:sym typeface="Arial"/>
                          </a:rPr>
                          <m:t>−</m:t>
                        </m:r>
                        <m:r>
                          <a:rPr lang="en-US" sz="3600" i="1" kern="0">
                            <a:latin typeface="Cambria Math" panose="02040503050406030204" pitchFamily="18" charset="0"/>
                            <a:cs typeface="Arial"/>
                            <a:sym typeface="Arial"/>
                          </a:rPr>
                          <m:t>5</m:t>
                        </m:r>
                      </m:num>
                      <m:den>
                        <m:r>
                          <a:rPr lang="en-US" sz="3600" i="1" kern="0">
                            <a:latin typeface="Cambria Math" panose="02040503050406030204" pitchFamily="18" charset="0"/>
                            <a:cs typeface="Arial"/>
                            <a:sym typeface="Arial"/>
                          </a:rPr>
                          <m:t>4</m:t>
                        </m:r>
                      </m:den>
                    </m:f>
                  </m:oMath>
                </a14:m>
                <a:r>
                  <a:rPr lang="en-US" sz="3200" kern="0" dirty="0">
                    <a:cs typeface="Arial"/>
                    <a:sym typeface="Arial"/>
                  </a:rPr>
                  <a:t> </a:t>
                </a:r>
                <a:r>
                  <a:rPr lang="en-US" sz="2800" kern="0" dirty="0" err="1">
                    <a:cs typeface="Arial"/>
                    <a:sym typeface="Arial"/>
                  </a:rPr>
                  <a:t>trên</a:t>
                </a:r>
                <a:r>
                  <a:rPr lang="en-US" sz="2800" kern="0" dirty="0">
                    <a:cs typeface="Arial"/>
                    <a:sym typeface="Arial"/>
                  </a:rPr>
                  <a:t> </a:t>
                </a:r>
                <a:r>
                  <a:rPr lang="en-US" sz="2800" kern="0" dirty="0" err="1">
                    <a:cs typeface="Arial"/>
                    <a:sym typeface="Arial"/>
                  </a:rPr>
                  <a:t>trục</a:t>
                </a:r>
                <a:r>
                  <a:rPr lang="en-US" sz="2800" kern="0" dirty="0">
                    <a:cs typeface="Arial"/>
                    <a:sym typeface="Arial"/>
                  </a:rPr>
                  <a:t> </a:t>
                </a:r>
                <a:r>
                  <a:rPr lang="en-US" sz="2800" kern="0" dirty="0" err="1">
                    <a:cs typeface="Arial"/>
                    <a:sym typeface="Arial"/>
                  </a:rPr>
                  <a:t>số</a:t>
                </a:r>
                <a:r>
                  <a:rPr lang="en-US" sz="2800" kern="0" dirty="0">
                    <a:cs typeface="Arial"/>
                    <a:sym typeface="Arial"/>
                  </a:rPr>
                  <a:t>. </a:t>
                </a:r>
                <a:endParaRPr lang="en-US" sz="3200" kern="0" dirty="0">
                  <a:cs typeface="Arial"/>
                  <a:sym typeface="Aria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037491" y="2505638"/>
                <a:ext cx="3898975" cy="1846724"/>
              </a:xfrm>
              <a:prstGeom prst="rect">
                <a:avLst/>
              </a:prstGeom>
              <a:blipFill>
                <a:blip r:embed="rId3"/>
                <a:stretch>
                  <a:fillRect l="-2031" r="-1875"/>
                </a:stretch>
              </a:blipFill>
            </p:spPr>
            <p:txBody>
              <a:bodyPr/>
              <a:lstStyle/>
              <a:p>
                <a:r>
                  <a:rPr lang="vi-VN">
                    <a:noFill/>
                  </a:rPr>
                  <a:t> </a:t>
                </a:r>
              </a:p>
            </p:txBody>
          </p:sp>
        </mc:Fallback>
      </mc:AlternateContent>
      <p:sp>
        <p:nvSpPr>
          <p:cNvPr id="7" name="Cloud 6"/>
          <p:cNvSpPr/>
          <p:nvPr/>
        </p:nvSpPr>
        <p:spPr>
          <a:xfrm>
            <a:off x="8020694" y="413601"/>
            <a:ext cx="1698660" cy="876728"/>
          </a:xfrm>
          <a:prstGeom prst="cloud">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2667" b="1" kern="0" dirty="0" err="1">
                <a:solidFill>
                  <a:srgbClr val="40BFBF">
                    <a:lumMod val="50000"/>
                  </a:srgbClr>
                </a:solidFill>
                <a:latin typeface="Arial"/>
                <a:sym typeface="Arial"/>
              </a:rPr>
              <a:t>Giải</a:t>
            </a:r>
            <a:endParaRPr lang="en-US" sz="2667" b="1" kern="0" dirty="0">
              <a:solidFill>
                <a:srgbClr val="40BFBF">
                  <a:lumMod val="50000"/>
                </a:srgbClr>
              </a:solidFill>
              <a:latin typeface="Arial"/>
              <a:sym typeface="Arial"/>
            </a:endParaRPr>
          </a:p>
        </p:txBody>
      </p:sp>
      <p:sp>
        <p:nvSpPr>
          <p:cNvPr id="9" name="Line 9">
            <a:extLst>
              <a:ext uri="{FF2B5EF4-FFF2-40B4-BE49-F238E27FC236}">
                <a16:creationId xmlns="" xmlns:a16="http://schemas.microsoft.com/office/drawing/2014/main" id="{B384D313-839F-45B3-A803-47BFC03FB0EA}"/>
              </a:ext>
            </a:extLst>
          </p:cNvPr>
          <p:cNvSpPr>
            <a:spLocks noChangeShapeType="1"/>
          </p:cNvSpPr>
          <p:nvPr/>
        </p:nvSpPr>
        <p:spPr bwMode="auto">
          <a:xfrm flipV="1">
            <a:off x="6182069" y="2950046"/>
            <a:ext cx="539496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0" name="Line 10">
            <a:extLst>
              <a:ext uri="{FF2B5EF4-FFF2-40B4-BE49-F238E27FC236}">
                <a16:creationId xmlns="" xmlns:a16="http://schemas.microsoft.com/office/drawing/2014/main" id="{2A6C7275-6E85-486D-8848-F8A693951A3F}"/>
              </a:ext>
            </a:extLst>
          </p:cNvPr>
          <p:cNvSpPr>
            <a:spLocks noChangeShapeType="1"/>
          </p:cNvSpPr>
          <p:nvPr/>
        </p:nvSpPr>
        <p:spPr bwMode="auto">
          <a:xfrm>
            <a:off x="9687640" y="2873485"/>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1" name="Line 11">
            <a:extLst>
              <a:ext uri="{FF2B5EF4-FFF2-40B4-BE49-F238E27FC236}">
                <a16:creationId xmlns="" xmlns:a16="http://schemas.microsoft.com/office/drawing/2014/main" id="{F55D83EE-78BE-4733-A52C-67612786C90E}"/>
              </a:ext>
            </a:extLst>
          </p:cNvPr>
          <p:cNvSpPr>
            <a:spLocks noChangeShapeType="1"/>
          </p:cNvSpPr>
          <p:nvPr/>
        </p:nvSpPr>
        <p:spPr bwMode="auto">
          <a:xfrm>
            <a:off x="10605279" y="2853880"/>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2" name="Line 13">
            <a:extLst>
              <a:ext uri="{FF2B5EF4-FFF2-40B4-BE49-F238E27FC236}">
                <a16:creationId xmlns="" xmlns:a16="http://schemas.microsoft.com/office/drawing/2014/main" id="{3C8700A2-02EF-4A51-8841-E27BEB4D4E51}"/>
              </a:ext>
            </a:extLst>
          </p:cNvPr>
          <p:cNvSpPr>
            <a:spLocks noChangeShapeType="1"/>
          </p:cNvSpPr>
          <p:nvPr/>
        </p:nvSpPr>
        <p:spPr bwMode="auto">
          <a:xfrm>
            <a:off x="6913698" y="2892131"/>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3" name="Line 26">
            <a:extLst>
              <a:ext uri="{FF2B5EF4-FFF2-40B4-BE49-F238E27FC236}">
                <a16:creationId xmlns="" xmlns:a16="http://schemas.microsoft.com/office/drawing/2014/main" id="{9582138A-2E4D-4905-A9F6-1AB676198BFA}"/>
              </a:ext>
            </a:extLst>
          </p:cNvPr>
          <p:cNvSpPr>
            <a:spLocks noChangeShapeType="1"/>
          </p:cNvSpPr>
          <p:nvPr/>
        </p:nvSpPr>
        <p:spPr bwMode="auto">
          <a:xfrm>
            <a:off x="8771960" y="2839366"/>
            <a:ext cx="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4" name="Line 30">
            <a:extLst>
              <a:ext uri="{FF2B5EF4-FFF2-40B4-BE49-F238E27FC236}">
                <a16:creationId xmlns="" xmlns:a16="http://schemas.microsoft.com/office/drawing/2014/main" id="{FE37BEE6-7CCC-4BB1-B793-5D3EDC195F9C}"/>
              </a:ext>
            </a:extLst>
          </p:cNvPr>
          <p:cNvSpPr>
            <a:spLocks noChangeShapeType="1"/>
          </p:cNvSpPr>
          <p:nvPr/>
        </p:nvSpPr>
        <p:spPr bwMode="auto">
          <a:xfrm>
            <a:off x="7829378" y="2886998"/>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cxnSp>
        <p:nvCxnSpPr>
          <p:cNvPr id="15" name="Straight Connector 14">
            <a:extLst>
              <a:ext uri="{FF2B5EF4-FFF2-40B4-BE49-F238E27FC236}">
                <a16:creationId xmlns="" xmlns:a16="http://schemas.microsoft.com/office/drawing/2014/main" id="{F2ED3DEF-4822-41F9-913C-E2E7485177E5}"/>
              </a:ext>
            </a:extLst>
          </p:cNvPr>
          <p:cNvCxnSpPr>
            <a:cxnSpLocks/>
          </p:cNvCxnSpPr>
          <p:nvPr/>
        </p:nvCxnSpPr>
        <p:spPr>
          <a:xfrm>
            <a:off x="8771960" y="2943696"/>
            <a:ext cx="457200" cy="0"/>
          </a:xfrm>
          <a:prstGeom prst="line">
            <a:avLst/>
          </a:prstGeom>
          <a:ln>
            <a:solidFill>
              <a:schemeClr val="accent4">
                <a:lumMod val="75000"/>
              </a:schemeClr>
            </a:solidFill>
          </a:ln>
        </p:spPr>
        <p:style>
          <a:lnRef idx="3">
            <a:schemeClr val="accent4"/>
          </a:lnRef>
          <a:fillRef idx="0">
            <a:schemeClr val="accent4"/>
          </a:fillRef>
          <a:effectRef idx="2">
            <a:schemeClr val="accent4"/>
          </a:effectRef>
          <a:fontRef idx="minor">
            <a:schemeClr val="tx1"/>
          </a:fontRef>
        </p:style>
      </p:cxnSp>
      <p:sp>
        <p:nvSpPr>
          <p:cNvPr id="16" name="Line 10">
            <a:extLst>
              <a:ext uri="{FF2B5EF4-FFF2-40B4-BE49-F238E27FC236}">
                <a16:creationId xmlns="" xmlns:a16="http://schemas.microsoft.com/office/drawing/2014/main" id="{2BF97E88-AAC0-4DE9-836B-DE626D4F7ED9}"/>
              </a:ext>
            </a:extLst>
          </p:cNvPr>
          <p:cNvSpPr>
            <a:spLocks noChangeShapeType="1"/>
          </p:cNvSpPr>
          <p:nvPr/>
        </p:nvSpPr>
        <p:spPr bwMode="auto">
          <a:xfrm>
            <a:off x="9230440" y="2873485"/>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4" name="TextBox 3">
            <a:extLst>
              <a:ext uri="{FF2B5EF4-FFF2-40B4-BE49-F238E27FC236}">
                <a16:creationId xmlns="" xmlns:a16="http://schemas.microsoft.com/office/drawing/2014/main" id="{3C84F723-257D-4E00-9AE0-41CF0B8FB3A6}"/>
              </a:ext>
            </a:extLst>
          </p:cNvPr>
          <p:cNvSpPr txBox="1"/>
          <p:nvPr/>
        </p:nvSpPr>
        <p:spPr>
          <a:xfrm>
            <a:off x="8603324" y="3119531"/>
            <a:ext cx="457200" cy="369332"/>
          </a:xfrm>
          <a:prstGeom prst="rect">
            <a:avLst/>
          </a:prstGeom>
          <a:noFill/>
        </p:spPr>
        <p:txBody>
          <a:bodyPr wrap="square" rtlCol="0">
            <a:spAutoFit/>
          </a:bodyPr>
          <a:lstStyle/>
          <a:p>
            <a:r>
              <a:rPr lang="en-US" dirty="0"/>
              <a:t>O</a:t>
            </a:r>
            <a:endParaRPr lang="vi-VN" dirty="0"/>
          </a:p>
        </p:txBody>
      </p:sp>
      <p:sp>
        <p:nvSpPr>
          <p:cNvPr id="17" name="TextBox 16">
            <a:extLst>
              <a:ext uri="{FF2B5EF4-FFF2-40B4-BE49-F238E27FC236}">
                <a16:creationId xmlns="" xmlns:a16="http://schemas.microsoft.com/office/drawing/2014/main" id="{8CCA4C09-8EEC-4B25-97C9-EB00DD763195}"/>
              </a:ext>
            </a:extLst>
          </p:cNvPr>
          <p:cNvSpPr txBox="1"/>
          <p:nvPr/>
        </p:nvSpPr>
        <p:spPr>
          <a:xfrm>
            <a:off x="10443354" y="3113946"/>
            <a:ext cx="457200" cy="369332"/>
          </a:xfrm>
          <a:prstGeom prst="rect">
            <a:avLst/>
          </a:prstGeom>
          <a:noFill/>
        </p:spPr>
        <p:txBody>
          <a:bodyPr wrap="square" rtlCol="0">
            <a:spAutoFit/>
          </a:bodyPr>
          <a:lstStyle/>
          <a:p>
            <a:r>
              <a:rPr lang="en-US" dirty="0"/>
              <a:t>1</a:t>
            </a:r>
            <a:endParaRPr lang="vi-VN" dirty="0"/>
          </a:p>
        </p:txBody>
      </p:sp>
      <p:sp>
        <p:nvSpPr>
          <p:cNvPr id="18" name="TextBox 17">
            <a:extLst>
              <a:ext uri="{FF2B5EF4-FFF2-40B4-BE49-F238E27FC236}">
                <a16:creationId xmlns="" xmlns:a16="http://schemas.microsoft.com/office/drawing/2014/main" id="{C193BB82-080E-45D2-89C1-2AAE9BF4ADD8}"/>
              </a:ext>
            </a:extLst>
          </p:cNvPr>
          <p:cNvSpPr txBox="1"/>
          <p:nvPr/>
        </p:nvSpPr>
        <p:spPr>
          <a:xfrm>
            <a:off x="6685098" y="3123067"/>
            <a:ext cx="457200" cy="369332"/>
          </a:xfrm>
          <a:prstGeom prst="rect">
            <a:avLst/>
          </a:prstGeom>
          <a:noFill/>
        </p:spPr>
        <p:txBody>
          <a:bodyPr wrap="square" rtlCol="0">
            <a:spAutoFit/>
          </a:bodyPr>
          <a:lstStyle/>
          <a:p>
            <a:r>
              <a:rPr lang="en-US" dirty="0"/>
              <a:t>-1</a:t>
            </a:r>
            <a:endParaRPr lang="vi-VN" dirty="0"/>
          </a:p>
        </p:txBody>
      </p:sp>
      <p:sp>
        <p:nvSpPr>
          <p:cNvPr id="37" name="Line 10">
            <a:extLst>
              <a:ext uri="{FF2B5EF4-FFF2-40B4-BE49-F238E27FC236}">
                <a16:creationId xmlns="" xmlns:a16="http://schemas.microsoft.com/office/drawing/2014/main" id="{A9678633-FD8E-474B-983D-CA5722456E93}"/>
              </a:ext>
            </a:extLst>
          </p:cNvPr>
          <p:cNvSpPr>
            <a:spLocks noChangeShapeType="1"/>
          </p:cNvSpPr>
          <p:nvPr/>
        </p:nvSpPr>
        <p:spPr bwMode="auto">
          <a:xfrm>
            <a:off x="10148015" y="2880196"/>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8" name="Line 10">
            <a:extLst>
              <a:ext uri="{FF2B5EF4-FFF2-40B4-BE49-F238E27FC236}">
                <a16:creationId xmlns="" xmlns:a16="http://schemas.microsoft.com/office/drawing/2014/main" id="{21B6C108-8940-46B2-94AD-DEDE7CC5F896}"/>
              </a:ext>
            </a:extLst>
          </p:cNvPr>
          <p:cNvSpPr>
            <a:spLocks noChangeShapeType="1"/>
          </p:cNvSpPr>
          <p:nvPr/>
        </p:nvSpPr>
        <p:spPr bwMode="auto">
          <a:xfrm>
            <a:off x="11037015" y="2854435"/>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79" name="Line 10">
            <a:extLst>
              <a:ext uri="{FF2B5EF4-FFF2-40B4-BE49-F238E27FC236}">
                <a16:creationId xmlns="" xmlns:a16="http://schemas.microsoft.com/office/drawing/2014/main" id="{53E8B771-82AC-4F6F-9459-FDA4E7ED057D}"/>
              </a:ext>
            </a:extLst>
          </p:cNvPr>
          <p:cNvSpPr>
            <a:spLocks noChangeShapeType="1"/>
          </p:cNvSpPr>
          <p:nvPr/>
        </p:nvSpPr>
        <p:spPr bwMode="auto">
          <a:xfrm>
            <a:off x="8303340" y="2880648"/>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96" name="Line 10">
            <a:extLst>
              <a:ext uri="{FF2B5EF4-FFF2-40B4-BE49-F238E27FC236}">
                <a16:creationId xmlns="" xmlns:a16="http://schemas.microsoft.com/office/drawing/2014/main" id="{D4E33E89-36D1-4B2E-BD17-08C7ED515D12}"/>
              </a:ext>
            </a:extLst>
          </p:cNvPr>
          <p:cNvSpPr>
            <a:spLocks noChangeShapeType="1"/>
          </p:cNvSpPr>
          <p:nvPr/>
        </p:nvSpPr>
        <p:spPr bwMode="auto">
          <a:xfrm>
            <a:off x="7357190" y="2879835"/>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08" name="Line 10">
            <a:extLst>
              <a:ext uri="{FF2B5EF4-FFF2-40B4-BE49-F238E27FC236}">
                <a16:creationId xmlns="" xmlns:a16="http://schemas.microsoft.com/office/drawing/2014/main" id="{CFC0588D-0657-4E14-AD56-1E1C9A5A5AAA}"/>
              </a:ext>
            </a:extLst>
          </p:cNvPr>
          <p:cNvSpPr>
            <a:spLocks noChangeShapeType="1"/>
          </p:cNvSpPr>
          <p:nvPr/>
        </p:nvSpPr>
        <p:spPr bwMode="auto">
          <a:xfrm>
            <a:off x="6474540" y="2892535"/>
            <a:ext cx="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109" name="Oval 108">
            <a:extLst>
              <a:ext uri="{FF2B5EF4-FFF2-40B4-BE49-F238E27FC236}">
                <a16:creationId xmlns="" xmlns:a16="http://schemas.microsoft.com/office/drawing/2014/main" id="{BC577D2D-8BDA-4AF3-9555-EF64BF96A0D4}"/>
              </a:ext>
            </a:extLst>
          </p:cNvPr>
          <p:cNvSpPr/>
          <p:nvPr/>
        </p:nvSpPr>
        <p:spPr>
          <a:xfrm>
            <a:off x="10991231" y="2913895"/>
            <a:ext cx="91440" cy="91440"/>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mc:AlternateContent xmlns:mc="http://schemas.openxmlformats.org/markup-compatibility/2006" xmlns:a14="http://schemas.microsoft.com/office/drawing/2010/main">
        <mc:Choice Requires="a14">
          <p:sp>
            <p:nvSpPr>
              <p:cNvPr id="110" name="Text Box 29">
                <a:extLst>
                  <a:ext uri="{FF2B5EF4-FFF2-40B4-BE49-F238E27FC236}">
                    <a16:creationId xmlns="" xmlns:a16="http://schemas.microsoft.com/office/drawing/2014/main" id="{86119F45-8567-4BF6-871C-19D2FEFF661E}"/>
                  </a:ext>
                </a:extLst>
              </p:cNvPr>
              <p:cNvSpPr txBox="1">
                <a:spLocks noChangeArrowheads="1"/>
              </p:cNvSpPr>
              <p:nvPr/>
            </p:nvSpPr>
            <p:spPr bwMode="auto">
              <a:xfrm>
                <a:off x="10837729" y="2728199"/>
                <a:ext cx="449497" cy="114082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50000"/>
                  </a:lnSpc>
                  <a:spcBef>
                    <a:spcPct val="50000"/>
                  </a:spcBef>
                </a:pPr>
                <a14:m>
                  <m:oMathPara xmlns:m="http://schemas.openxmlformats.org/officeDocument/2006/math">
                    <m:oMathParaPr>
                      <m:jc m:val="centerGroup"/>
                    </m:oMathParaPr>
                    <m:oMath xmlns:m="http://schemas.openxmlformats.org/officeDocument/2006/math">
                      <m:f>
                        <m:fPr>
                          <m:ctrlPr>
                            <a:rPr lang="en-US" altLang="en-US" sz="2400" b="1" i="1" smtClean="0">
                              <a:latin typeface="Cambria Math" panose="02040503050406030204" pitchFamily="18" charset="0"/>
                            </a:rPr>
                          </m:ctrlPr>
                        </m:fPr>
                        <m:num>
                          <m:r>
                            <a:rPr lang="en-US" altLang="en-US" sz="2400" b="1" i="1" smtClean="0">
                              <a:latin typeface="Cambria Math" panose="02040503050406030204" pitchFamily="18" charset="0"/>
                            </a:rPr>
                            <m:t>𝟓</m:t>
                          </m:r>
                        </m:num>
                        <m:den>
                          <m:r>
                            <a:rPr lang="en-US" altLang="en-US" sz="2400" b="1" i="1" smtClean="0">
                              <a:latin typeface="Cambria Math" panose="02040503050406030204" pitchFamily="18" charset="0"/>
                            </a:rPr>
                            <m:t>𝟒</m:t>
                          </m:r>
                        </m:den>
                      </m:f>
                    </m:oMath>
                  </m:oMathPara>
                </a14:m>
                <a:endParaRPr lang="en-US" altLang="en-US" sz="2400" b="1" dirty="0"/>
              </a:p>
            </p:txBody>
          </p:sp>
        </mc:Choice>
        <mc:Fallback xmlns="">
          <p:sp>
            <p:nvSpPr>
              <p:cNvPr id="110" name="Text Box 29">
                <a:extLst>
                  <a:ext uri="{FF2B5EF4-FFF2-40B4-BE49-F238E27FC236}">
                    <a16:creationId xmlns:a16="http://schemas.microsoft.com/office/drawing/2014/main" id="{86119F45-8567-4BF6-871C-19D2FEFF661E}"/>
                  </a:ext>
                </a:extLst>
              </p:cNvPr>
              <p:cNvSpPr txBox="1">
                <a:spLocks noRot="1" noChangeAspect="1" noMove="1" noResize="1" noEditPoints="1" noAdjustHandles="1" noChangeArrowheads="1" noChangeShapeType="1" noTextEdit="1"/>
              </p:cNvSpPr>
              <p:nvPr/>
            </p:nvSpPr>
            <p:spPr bwMode="auto">
              <a:xfrm>
                <a:off x="10837729" y="2728199"/>
                <a:ext cx="449497" cy="1140825"/>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vi-VN">
                    <a:noFill/>
                  </a:rPr>
                  <a:t> </a:t>
                </a:r>
              </a:p>
            </p:txBody>
          </p:sp>
        </mc:Fallback>
      </mc:AlternateContent>
      <p:sp>
        <p:nvSpPr>
          <p:cNvPr id="112" name="Oval 111">
            <a:extLst>
              <a:ext uri="{FF2B5EF4-FFF2-40B4-BE49-F238E27FC236}">
                <a16:creationId xmlns="" xmlns:a16="http://schemas.microsoft.com/office/drawing/2014/main" id="{82F1D3A2-DB43-46B3-8A2C-5BF6B124323E}"/>
              </a:ext>
            </a:extLst>
          </p:cNvPr>
          <p:cNvSpPr/>
          <p:nvPr/>
        </p:nvSpPr>
        <p:spPr>
          <a:xfrm>
            <a:off x="6431866" y="2933356"/>
            <a:ext cx="91440" cy="91440"/>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mc:AlternateContent xmlns:mc="http://schemas.openxmlformats.org/markup-compatibility/2006" xmlns:a14="http://schemas.microsoft.com/office/drawing/2010/main">
        <mc:Choice Requires="a14">
          <p:sp>
            <p:nvSpPr>
              <p:cNvPr id="113" name="Text Box 29">
                <a:extLst>
                  <a:ext uri="{FF2B5EF4-FFF2-40B4-BE49-F238E27FC236}">
                    <a16:creationId xmlns="" xmlns:a16="http://schemas.microsoft.com/office/drawing/2014/main" id="{5EAEE310-94D5-4C75-845D-3AC4BB715259}"/>
                  </a:ext>
                </a:extLst>
              </p:cNvPr>
              <p:cNvSpPr txBox="1">
                <a:spLocks noChangeArrowheads="1"/>
              </p:cNvSpPr>
              <p:nvPr/>
            </p:nvSpPr>
            <p:spPr bwMode="auto">
              <a:xfrm>
                <a:off x="6158173" y="2815362"/>
                <a:ext cx="449497" cy="114082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nSpc>
                    <a:spcPct val="150000"/>
                  </a:lnSpc>
                  <a:spcBef>
                    <a:spcPct val="50000"/>
                  </a:spcBef>
                </a:pPr>
                <a14:m>
                  <m:oMathPara xmlns:m="http://schemas.openxmlformats.org/officeDocument/2006/math">
                    <m:oMathParaPr>
                      <m:jc m:val="centerGroup"/>
                    </m:oMathParaPr>
                    <m:oMath xmlns:m="http://schemas.openxmlformats.org/officeDocument/2006/math">
                      <m:f>
                        <m:fPr>
                          <m:ctrlPr>
                            <a:rPr lang="en-US" altLang="en-US" sz="2400" b="1" i="1" smtClean="0">
                              <a:latin typeface="Cambria Math" panose="02040503050406030204" pitchFamily="18" charset="0"/>
                            </a:rPr>
                          </m:ctrlPr>
                        </m:fPr>
                        <m:num>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𝟓</m:t>
                          </m:r>
                        </m:num>
                        <m:den>
                          <m:r>
                            <a:rPr lang="en-US" altLang="en-US" sz="2400" b="1" i="1" smtClean="0">
                              <a:latin typeface="Cambria Math" panose="02040503050406030204" pitchFamily="18" charset="0"/>
                            </a:rPr>
                            <m:t>𝟒</m:t>
                          </m:r>
                        </m:den>
                      </m:f>
                    </m:oMath>
                  </m:oMathPara>
                </a14:m>
                <a:endParaRPr lang="en-US" altLang="en-US" sz="2400" b="1" dirty="0"/>
              </a:p>
            </p:txBody>
          </p:sp>
        </mc:Choice>
        <mc:Fallback xmlns="">
          <p:sp>
            <p:nvSpPr>
              <p:cNvPr id="113" name="Text Box 29">
                <a:extLst>
                  <a:ext uri="{FF2B5EF4-FFF2-40B4-BE49-F238E27FC236}">
                    <a16:creationId xmlns:a16="http://schemas.microsoft.com/office/drawing/2014/main" xmlns:a14="http://schemas.microsoft.com/office/drawing/2010/main" xmlns="" id="{5EAEE310-94D5-4C75-845D-3AC4BB715259}"/>
                  </a:ext>
                </a:extLst>
              </p:cNvPr>
              <p:cNvSpPr txBox="1">
                <a:spLocks noRot="1" noChangeAspect="1" noMove="1" noResize="1" noEditPoints="1" noAdjustHandles="1" noChangeArrowheads="1" noChangeShapeType="1" noTextEdit="1"/>
              </p:cNvSpPr>
              <p:nvPr/>
            </p:nvSpPr>
            <p:spPr bwMode="auto">
              <a:xfrm>
                <a:off x="6158173" y="2815362"/>
                <a:ext cx="449497" cy="1140825"/>
              </a:xfrm>
              <a:prstGeom prst="rect">
                <a:avLst/>
              </a:prstGeom>
              <a:blipFill rotWithShape="0">
                <a:blip r:embed="rId5"/>
                <a:stretch>
                  <a:fillRect r="-1216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Thought Bubble: Cloud 113">
                <a:extLst>
                  <a:ext uri="{FF2B5EF4-FFF2-40B4-BE49-F238E27FC236}">
                    <a16:creationId xmlns="" xmlns:a16="http://schemas.microsoft.com/office/drawing/2014/main" id="{300814B5-2228-4DCC-BD65-19BF35B8B279}"/>
                  </a:ext>
                </a:extLst>
              </p:cNvPr>
              <p:cNvSpPr/>
              <p:nvPr/>
            </p:nvSpPr>
            <p:spPr>
              <a:xfrm>
                <a:off x="6523306" y="4352362"/>
                <a:ext cx="4847771" cy="1640114"/>
              </a:xfrm>
              <a:prstGeom prst="cloudCallout">
                <a:avLst>
                  <a:gd name="adj1" fmla="val -30114"/>
                  <a:gd name="adj2" fmla="val -81748"/>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Em </a:t>
                </a:r>
                <a:r>
                  <a:rPr lang="en-US" dirty="0" err="1"/>
                  <a:t>có</a:t>
                </a:r>
                <a:r>
                  <a:rPr lang="en-US" dirty="0"/>
                  <a:t> </a:t>
                </a:r>
                <a:r>
                  <a:rPr lang="en-US" dirty="0" err="1"/>
                  <a:t>nhận</a:t>
                </a:r>
                <a:r>
                  <a:rPr lang="en-US" dirty="0"/>
                  <a:t> </a:t>
                </a:r>
                <a:r>
                  <a:rPr lang="en-US" dirty="0" err="1"/>
                  <a:t>xét</a:t>
                </a:r>
                <a:r>
                  <a:rPr lang="en-US" dirty="0"/>
                  <a:t> </a:t>
                </a:r>
                <a:r>
                  <a:rPr lang="en-US" dirty="0" err="1"/>
                  <a:t>gì</a:t>
                </a:r>
                <a:r>
                  <a:rPr lang="en-US" dirty="0"/>
                  <a:t> </a:t>
                </a:r>
                <a:r>
                  <a:rPr lang="en-US" dirty="0" err="1"/>
                  <a:t>về</a:t>
                </a:r>
                <a:r>
                  <a:rPr lang="en-US" dirty="0"/>
                  <a:t> </a:t>
                </a:r>
                <a:r>
                  <a:rPr lang="en-US" dirty="0" err="1"/>
                  <a:t>vị</a:t>
                </a:r>
                <a:r>
                  <a:rPr lang="en-US" dirty="0"/>
                  <a:t> </a:t>
                </a:r>
                <a:r>
                  <a:rPr lang="en-US" dirty="0" err="1"/>
                  <a:t>trí</a:t>
                </a:r>
                <a:r>
                  <a:rPr lang="en-US" dirty="0"/>
                  <a:t> </a:t>
                </a:r>
                <a:r>
                  <a:rPr lang="en-US" dirty="0" err="1"/>
                  <a:t>điểm</a:t>
                </a:r>
                <a:r>
                  <a:rPr lang="en-US" dirty="0"/>
                  <a:t>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5</m:t>
                        </m:r>
                      </m:num>
                      <m:den>
                        <m:r>
                          <a:rPr lang="en-US" sz="2400" b="0" i="1" smtClean="0">
                            <a:latin typeface="Cambria Math" panose="02040503050406030204" pitchFamily="18" charset="0"/>
                          </a:rPr>
                          <m:t>4</m:t>
                        </m:r>
                      </m:den>
                    </m:f>
                  </m:oMath>
                </a14:m>
                <a:r>
                  <a:rPr lang="en-US" sz="2400" dirty="0"/>
                  <a:t> </a:t>
                </a:r>
                <a:r>
                  <a:rPr lang="en-US" dirty="0"/>
                  <a:t>và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m:t>
                        </m:r>
                        <m:r>
                          <a:rPr lang="en-US" sz="2400" i="1">
                            <a:latin typeface="Cambria Math" panose="02040503050406030204" pitchFamily="18" charset="0"/>
                          </a:rPr>
                          <m:t>5</m:t>
                        </m:r>
                      </m:num>
                      <m:den>
                        <m:r>
                          <a:rPr lang="en-US" sz="2400" i="1">
                            <a:latin typeface="Cambria Math" panose="02040503050406030204" pitchFamily="18" charset="0"/>
                          </a:rPr>
                          <m:t>4</m:t>
                        </m:r>
                      </m:den>
                    </m:f>
                  </m:oMath>
                </a14:m>
                <a:r>
                  <a:rPr lang="en-US" sz="2400" dirty="0"/>
                  <a:t> ?</a:t>
                </a:r>
                <a:endParaRPr lang="vi-VN" dirty="0"/>
              </a:p>
            </p:txBody>
          </p:sp>
        </mc:Choice>
        <mc:Fallback xmlns="">
          <p:sp>
            <p:nvSpPr>
              <p:cNvPr id="114" name="Thought Bubble: Cloud 113">
                <a:extLst>
                  <a:ext uri="{FF2B5EF4-FFF2-40B4-BE49-F238E27FC236}">
                    <a16:creationId xmlns:a16="http://schemas.microsoft.com/office/drawing/2014/main" id="{300814B5-2228-4DCC-BD65-19BF35B8B279}"/>
                  </a:ext>
                </a:extLst>
              </p:cNvPr>
              <p:cNvSpPr>
                <a:spLocks noRot="1" noChangeAspect="1" noMove="1" noResize="1" noEditPoints="1" noAdjustHandles="1" noChangeArrowheads="1" noChangeShapeType="1" noTextEdit="1"/>
              </p:cNvSpPr>
              <p:nvPr/>
            </p:nvSpPr>
            <p:spPr>
              <a:xfrm>
                <a:off x="6523306" y="4352362"/>
                <a:ext cx="4847771" cy="1640114"/>
              </a:xfrm>
              <a:prstGeom prst="cloudCallout">
                <a:avLst>
                  <a:gd name="adj1" fmla="val -30114"/>
                  <a:gd name="adj2" fmla="val -81748"/>
                </a:avLst>
              </a:prstGeom>
              <a:blipFill>
                <a:blip r:embed="rId6"/>
                <a:stretch>
                  <a:fillRect/>
                </a:stretch>
              </a:blipFill>
            </p:spPr>
            <p:txBody>
              <a:bodyPr/>
              <a:lstStyle/>
              <a:p>
                <a:r>
                  <a:rPr lang="vi-VN">
                    <a:noFill/>
                  </a:rPr>
                  <a:t> </a:t>
                </a:r>
              </a:p>
            </p:txBody>
          </p:sp>
        </mc:Fallback>
      </mc:AlternateContent>
    </p:spTree>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500"/>
                            </p:stCondLst>
                            <p:childTnLst>
                              <p:par>
                                <p:cTn id="48" presetID="1" presetClass="entr" presetSubtype="0"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up)">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63" presetClass="path" presetSubtype="0" accel="50000" decel="50000" fill="hold" nodeType="clickEffect">
                                  <p:stCondLst>
                                    <p:cond delay="0"/>
                                  </p:stCondLst>
                                  <p:childTnLst>
                                    <p:animMotion origin="layout" path="M -1.25E-6 3.33333E-6 L 0.0375 0.00139 " pathEditMode="relative" rAng="0" ptsTypes="AA">
                                      <p:cBhvr>
                                        <p:cTn id="69" dur="2000" fill="hold"/>
                                        <p:tgtEl>
                                          <p:spTgt spid="15"/>
                                        </p:tgtEl>
                                        <p:attrNameLst>
                                          <p:attrName>ppt_x</p:attrName>
                                          <p:attrName>ppt_y</p:attrName>
                                        </p:attrNameLst>
                                      </p:cBhvr>
                                      <p:rCtr x="1875" y="69"/>
                                    </p:animMotion>
                                  </p:childTnLst>
                                </p:cTn>
                              </p:par>
                            </p:childTnLst>
                          </p:cTn>
                        </p:par>
                      </p:childTnLst>
                    </p:cTn>
                  </p:par>
                  <p:par>
                    <p:cTn id="70" fill="hold">
                      <p:stCondLst>
                        <p:cond delay="indefinite"/>
                      </p:stCondLst>
                      <p:childTnLst>
                        <p:par>
                          <p:cTn id="71" fill="hold">
                            <p:stCondLst>
                              <p:cond delay="0"/>
                            </p:stCondLst>
                            <p:childTnLst>
                              <p:par>
                                <p:cTn id="72" presetID="63" presetClass="path" presetSubtype="0" accel="50000" decel="50000" fill="hold" nodeType="clickEffect">
                                  <p:stCondLst>
                                    <p:cond delay="0"/>
                                  </p:stCondLst>
                                  <p:childTnLst>
                                    <p:animMotion origin="layout" path="M -1.25E-6 3.33333E-6 L 0.07735 0.00139 " pathEditMode="relative" rAng="0" ptsTypes="AA">
                                      <p:cBhvr>
                                        <p:cTn id="73" dur="2000" fill="hold"/>
                                        <p:tgtEl>
                                          <p:spTgt spid="15"/>
                                        </p:tgtEl>
                                        <p:attrNameLst>
                                          <p:attrName>ppt_x</p:attrName>
                                          <p:attrName>ppt_y</p:attrName>
                                        </p:attrNameLst>
                                      </p:cBhvr>
                                      <p:rCtr x="3867" y="69"/>
                                    </p:animMotion>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up)">
                                      <p:cBhvr>
                                        <p:cTn id="78" dur="500"/>
                                        <p:tgtEl>
                                          <p:spTgt spid="37"/>
                                        </p:tgtEl>
                                      </p:cBhvr>
                                    </p:animEffect>
                                  </p:childTnLst>
                                </p:cTn>
                              </p:par>
                            </p:childTnLst>
                          </p:cTn>
                        </p:par>
                      </p:childTnLst>
                    </p:cTn>
                  </p:par>
                  <p:par>
                    <p:cTn id="79" fill="hold">
                      <p:stCondLst>
                        <p:cond delay="indefinite"/>
                      </p:stCondLst>
                      <p:childTnLst>
                        <p:par>
                          <p:cTn id="80" fill="hold">
                            <p:stCondLst>
                              <p:cond delay="0"/>
                            </p:stCondLst>
                            <p:childTnLst>
                              <p:par>
                                <p:cTn id="81" presetID="63" presetClass="path" presetSubtype="0" accel="50000" decel="50000" fill="hold" nodeType="clickEffect">
                                  <p:stCondLst>
                                    <p:cond delay="0"/>
                                  </p:stCondLst>
                                  <p:childTnLst>
                                    <p:animMotion origin="layout" path="M -1.25E-6 3.33333E-6 L 0.11172 0.00139 " pathEditMode="relative" rAng="0" ptsTypes="AA">
                                      <p:cBhvr>
                                        <p:cTn id="82" dur="2000" fill="hold"/>
                                        <p:tgtEl>
                                          <p:spTgt spid="15"/>
                                        </p:tgtEl>
                                        <p:attrNameLst>
                                          <p:attrName>ppt_x</p:attrName>
                                          <p:attrName>ppt_y</p:attrName>
                                        </p:attrNameLst>
                                      </p:cBhvr>
                                      <p:rCtr x="5586" y="69"/>
                                    </p:animMotion>
                                  </p:childTnLst>
                                </p:cTn>
                              </p:par>
                            </p:childTnLst>
                          </p:cTn>
                        </p:par>
                      </p:childTnLst>
                    </p:cTn>
                  </p:par>
                  <p:par>
                    <p:cTn id="83" fill="hold">
                      <p:stCondLst>
                        <p:cond delay="indefinite"/>
                      </p:stCondLst>
                      <p:childTnLst>
                        <p:par>
                          <p:cTn id="84" fill="hold">
                            <p:stCondLst>
                              <p:cond delay="0"/>
                            </p:stCondLst>
                            <p:childTnLst>
                              <p:par>
                                <p:cTn id="85" presetID="63" presetClass="path" presetSubtype="0" accel="50000" decel="50000" fill="hold" nodeType="clickEffect">
                                  <p:stCondLst>
                                    <p:cond delay="0"/>
                                  </p:stCondLst>
                                  <p:childTnLst>
                                    <p:animMotion origin="layout" path="M -1.25E-6 3.33333E-6 L 0.15078 0.00139 " pathEditMode="relative" rAng="0" ptsTypes="AA">
                                      <p:cBhvr>
                                        <p:cTn id="86" dur="2000" fill="hold"/>
                                        <p:tgtEl>
                                          <p:spTgt spid="15"/>
                                        </p:tgtEl>
                                        <p:attrNameLst>
                                          <p:attrName>ppt_x</p:attrName>
                                          <p:attrName>ppt_y</p:attrName>
                                        </p:attrNameLst>
                                      </p:cBhvr>
                                      <p:rCtr x="7539" y="69"/>
                                    </p:animMotion>
                                  </p:childTnLst>
                                </p:cTn>
                              </p:par>
                            </p:childTnLst>
                          </p:cTn>
                        </p:par>
                      </p:childTnLst>
                    </p:cTn>
                  </p:par>
                  <p:par>
                    <p:cTn id="87" fill="hold">
                      <p:stCondLst>
                        <p:cond delay="indefinite"/>
                      </p:stCondLst>
                      <p:childTnLst>
                        <p:par>
                          <p:cTn id="88" fill="hold">
                            <p:stCondLst>
                              <p:cond delay="0"/>
                            </p:stCondLst>
                            <p:childTnLst>
                              <p:par>
                                <p:cTn id="89" presetID="22" presetClass="entr" presetSubtype="1" fill="hold" grpId="0" nodeType="clickEffect">
                                  <p:stCondLst>
                                    <p:cond delay="0"/>
                                  </p:stCondLst>
                                  <p:childTnLst>
                                    <p:set>
                                      <p:cBhvr>
                                        <p:cTn id="90" dur="1" fill="hold">
                                          <p:stCondLst>
                                            <p:cond delay="0"/>
                                          </p:stCondLst>
                                        </p:cTn>
                                        <p:tgtEl>
                                          <p:spTgt spid="68"/>
                                        </p:tgtEl>
                                        <p:attrNameLst>
                                          <p:attrName>style.visibility</p:attrName>
                                        </p:attrNameLst>
                                      </p:cBhvr>
                                      <p:to>
                                        <p:strVal val="visible"/>
                                      </p:to>
                                    </p:set>
                                    <p:animEffect transition="in" filter="wipe(up)">
                                      <p:cBhvr>
                                        <p:cTn id="91" dur="500"/>
                                        <p:tgtEl>
                                          <p:spTgt spid="68"/>
                                        </p:tgtEl>
                                      </p:cBhvr>
                                    </p:animEffect>
                                  </p:childTnLst>
                                </p:cTn>
                              </p:par>
                            </p:childTnLst>
                          </p:cTn>
                        </p:par>
                        <p:par>
                          <p:cTn id="92" fill="hold">
                            <p:stCondLst>
                              <p:cond delay="500"/>
                            </p:stCondLst>
                            <p:childTnLst>
                              <p:par>
                                <p:cTn id="93" presetID="14" presetClass="entr" presetSubtype="10" fill="hold" grpId="0" nodeType="afterEffect">
                                  <p:stCondLst>
                                    <p:cond delay="0"/>
                                  </p:stCondLst>
                                  <p:childTnLst>
                                    <p:set>
                                      <p:cBhvr>
                                        <p:cTn id="94" dur="1" fill="hold">
                                          <p:stCondLst>
                                            <p:cond delay="0"/>
                                          </p:stCondLst>
                                        </p:cTn>
                                        <p:tgtEl>
                                          <p:spTgt spid="109"/>
                                        </p:tgtEl>
                                        <p:attrNameLst>
                                          <p:attrName>style.visibility</p:attrName>
                                        </p:attrNameLst>
                                      </p:cBhvr>
                                      <p:to>
                                        <p:strVal val="visible"/>
                                      </p:to>
                                    </p:set>
                                    <p:animEffect transition="in" filter="randombar(horizontal)">
                                      <p:cBhvr>
                                        <p:cTn id="95" dur="500"/>
                                        <p:tgtEl>
                                          <p:spTgt spid="109"/>
                                        </p:tgtEl>
                                      </p:cBhvr>
                                    </p:animEffect>
                                  </p:childTnLst>
                                </p:cTn>
                              </p:par>
                            </p:childTnLst>
                          </p:cTn>
                        </p:par>
                        <p:par>
                          <p:cTn id="96" fill="hold">
                            <p:stCondLst>
                              <p:cond delay="1000"/>
                            </p:stCondLst>
                            <p:childTnLst>
                              <p:par>
                                <p:cTn id="97" presetID="22" presetClass="entr" presetSubtype="8" fill="hold" grpId="0" nodeType="afterEffect">
                                  <p:stCondLst>
                                    <p:cond delay="0"/>
                                  </p:stCondLst>
                                  <p:childTnLst>
                                    <p:set>
                                      <p:cBhvr>
                                        <p:cTn id="98" dur="1" fill="hold">
                                          <p:stCondLst>
                                            <p:cond delay="0"/>
                                          </p:stCondLst>
                                        </p:cTn>
                                        <p:tgtEl>
                                          <p:spTgt spid="110"/>
                                        </p:tgtEl>
                                        <p:attrNameLst>
                                          <p:attrName>style.visibility</p:attrName>
                                        </p:attrNameLst>
                                      </p:cBhvr>
                                      <p:to>
                                        <p:strVal val="visible"/>
                                      </p:to>
                                    </p:set>
                                    <p:animEffect transition="in" filter="wipe(left)">
                                      <p:cBhvr>
                                        <p:cTn id="99" dur="500"/>
                                        <p:tgtEl>
                                          <p:spTgt spid="110"/>
                                        </p:tgtEl>
                                      </p:cBhvr>
                                    </p:animEffect>
                                  </p:childTnLst>
                                </p:cTn>
                              </p:par>
                            </p:childTnLst>
                          </p:cTn>
                        </p:par>
                      </p:childTnLst>
                    </p:cTn>
                  </p:par>
                  <p:par>
                    <p:cTn id="100" fill="hold">
                      <p:stCondLst>
                        <p:cond delay="indefinite"/>
                      </p:stCondLst>
                      <p:childTnLst>
                        <p:par>
                          <p:cTn id="101" fill="hold">
                            <p:stCondLst>
                              <p:cond delay="0"/>
                            </p:stCondLst>
                            <p:childTnLst>
                              <p:par>
                                <p:cTn id="102" presetID="35" presetClass="path" presetSubtype="0" accel="50000" decel="50000" fill="hold" nodeType="clickEffect">
                                  <p:stCondLst>
                                    <p:cond delay="0"/>
                                  </p:stCondLst>
                                  <p:childTnLst>
                                    <p:animMotion origin="layout" path="M -1.25E-6 3.33333E-6 L -0.03932 3.33333E-6 " pathEditMode="relative" rAng="0" ptsTypes="AA">
                                      <p:cBhvr>
                                        <p:cTn id="103" dur="2000" fill="hold"/>
                                        <p:tgtEl>
                                          <p:spTgt spid="15"/>
                                        </p:tgtEl>
                                        <p:attrNameLst>
                                          <p:attrName>ppt_x</p:attrName>
                                          <p:attrName>ppt_y</p:attrName>
                                        </p:attrNameLst>
                                      </p:cBhvr>
                                      <p:rCtr x="-1966" y="0"/>
                                    </p:animMotion>
                                  </p:childTnLst>
                                </p:cTn>
                              </p:par>
                            </p:childTnLst>
                          </p:cTn>
                        </p:par>
                      </p:childTnLst>
                    </p:cTn>
                  </p:par>
                  <p:par>
                    <p:cTn id="104" fill="hold">
                      <p:stCondLst>
                        <p:cond delay="indefinite"/>
                      </p:stCondLst>
                      <p:childTnLst>
                        <p:par>
                          <p:cTn id="105" fill="hold">
                            <p:stCondLst>
                              <p:cond delay="0"/>
                            </p:stCondLst>
                            <p:childTnLst>
                              <p:par>
                                <p:cTn id="106" presetID="22" presetClass="entr" presetSubtype="1" fill="hold" grpId="0" nodeType="clickEffect">
                                  <p:stCondLst>
                                    <p:cond delay="0"/>
                                  </p:stCondLst>
                                  <p:childTnLst>
                                    <p:set>
                                      <p:cBhvr>
                                        <p:cTn id="107" dur="1" fill="hold">
                                          <p:stCondLst>
                                            <p:cond delay="0"/>
                                          </p:stCondLst>
                                        </p:cTn>
                                        <p:tgtEl>
                                          <p:spTgt spid="79"/>
                                        </p:tgtEl>
                                        <p:attrNameLst>
                                          <p:attrName>style.visibility</p:attrName>
                                        </p:attrNameLst>
                                      </p:cBhvr>
                                      <p:to>
                                        <p:strVal val="visible"/>
                                      </p:to>
                                    </p:set>
                                    <p:animEffect transition="in" filter="wipe(up)">
                                      <p:cBhvr>
                                        <p:cTn id="108" dur="500"/>
                                        <p:tgtEl>
                                          <p:spTgt spid="79"/>
                                        </p:tgtEl>
                                      </p:cBhvr>
                                    </p:animEffect>
                                  </p:childTnLst>
                                </p:cTn>
                              </p:par>
                            </p:childTnLst>
                          </p:cTn>
                        </p:par>
                      </p:childTnLst>
                    </p:cTn>
                  </p:par>
                  <p:par>
                    <p:cTn id="109" fill="hold">
                      <p:stCondLst>
                        <p:cond delay="indefinite"/>
                      </p:stCondLst>
                      <p:childTnLst>
                        <p:par>
                          <p:cTn id="110" fill="hold">
                            <p:stCondLst>
                              <p:cond delay="0"/>
                            </p:stCondLst>
                            <p:childTnLst>
                              <p:par>
                                <p:cTn id="111" presetID="35" presetClass="path" presetSubtype="0" accel="50000" decel="50000" fill="hold" nodeType="clickEffect">
                                  <p:stCondLst>
                                    <p:cond delay="0"/>
                                  </p:stCondLst>
                                  <p:childTnLst>
                                    <p:animMotion origin="layout" path="M -1.25E-6 3.33333E-6 L -0.0763 3.33333E-6 " pathEditMode="relative" rAng="0" ptsTypes="AA">
                                      <p:cBhvr>
                                        <p:cTn id="112" dur="2000" fill="hold"/>
                                        <p:tgtEl>
                                          <p:spTgt spid="15"/>
                                        </p:tgtEl>
                                        <p:attrNameLst>
                                          <p:attrName>ppt_x</p:attrName>
                                          <p:attrName>ppt_y</p:attrName>
                                        </p:attrNameLst>
                                      </p:cBhvr>
                                      <p:rCtr x="-3815" y="0"/>
                                    </p:animMotion>
                                  </p:childTnLst>
                                </p:cTn>
                              </p:par>
                            </p:childTnLst>
                          </p:cTn>
                        </p:par>
                      </p:childTnLst>
                    </p:cTn>
                  </p:par>
                  <p:par>
                    <p:cTn id="113" fill="hold">
                      <p:stCondLst>
                        <p:cond delay="indefinite"/>
                      </p:stCondLst>
                      <p:childTnLst>
                        <p:par>
                          <p:cTn id="114" fill="hold">
                            <p:stCondLst>
                              <p:cond delay="0"/>
                            </p:stCondLst>
                            <p:childTnLst>
                              <p:par>
                                <p:cTn id="115" presetID="35" presetClass="path" presetSubtype="0" accel="50000" decel="50000" fill="hold" nodeType="clickEffect">
                                  <p:stCondLst>
                                    <p:cond delay="0"/>
                                  </p:stCondLst>
                                  <p:childTnLst>
                                    <p:animMotion origin="layout" path="M -1.25E-6 3.33333E-6 L -0.1164 0.00139 " pathEditMode="relative" rAng="0" ptsTypes="AA">
                                      <p:cBhvr>
                                        <p:cTn id="116" dur="2000" fill="hold"/>
                                        <p:tgtEl>
                                          <p:spTgt spid="15"/>
                                        </p:tgtEl>
                                        <p:attrNameLst>
                                          <p:attrName>ppt_x</p:attrName>
                                          <p:attrName>ppt_y</p:attrName>
                                        </p:attrNameLst>
                                      </p:cBhvr>
                                      <p:rCtr x="-5820" y="69"/>
                                    </p:animMotion>
                                  </p:childTnLst>
                                </p:cTn>
                              </p:par>
                            </p:childTnLst>
                          </p:cTn>
                        </p:par>
                      </p:childTnLst>
                    </p:cTn>
                  </p:par>
                  <p:par>
                    <p:cTn id="117" fill="hold">
                      <p:stCondLst>
                        <p:cond delay="indefinite"/>
                      </p:stCondLst>
                      <p:childTnLst>
                        <p:par>
                          <p:cTn id="118" fill="hold">
                            <p:stCondLst>
                              <p:cond delay="0"/>
                            </p:stCondLst>
                            <p:childTnLst>
                              <p:par>
                                <p:cTn id="119" presetID="22" presetClass="entr" presetSubtype="1" fill="hold" grpId="0" nodeType="clickEffect">
                                  <p:stCondLst>
                                    <p:cond delay="0"/>
                                  </p:stCondLst>
                                  <p:childTnLst>
                                    <p:set>
                                      <p:cBhvr>
                                        <p:cTn id="120" dur="1" fill="hold">
                                          <p:stCondLst>
                                            <p:cond delay="0"/>
                                          </p:stCondLst>
                                        </p:cTn>
                                        <p:tgtEl>
                                          <p:spTgt spid="96"/>
                                        </p:tgtEl>
                                        <p:attrNameLst>
                                          <p:attrName>style.visibility</p:attrName>
                                        </p:attrNameLst>
                                      </p:cBhvr>
                                      <p:to>
                                        <p:strVal val="visible"/>
                                      </p:to>
                                    </p:set>
                                    <p:animEffect transition="in" filter="wipe(up)">
                                      <p:cBhvr>
                                        <p:cTn id="121" dur="500"/>
                                        <p:tgtEl>
                                          <p:spTgt spid="96"/>
                                        </p:tgtEl>
                                      </p:cBhvr>
                                    </p:animEffect>
                                  </p:childTnLst>
                                </p:cTn>
                              </p:par>
                            </p:childTnLst>
                          </p:cTn>
                        </p:par>
                      </p:childTnLst>
                    </p:cTn>
                  </p:par>
                  <p:par>
                    <p:cTn id="122" fill="hold">
                      <p:stCondLst>
                        <p:cond delay="indefinite"/>
                      </p:stCondLst>
                      <p:childTnLst>
                        <p:par>
                          <p:cTn id="123" fill="hold">
                            <p:stCondLst>
                              <p:cond delay="0"/>
                            </p:stCondLst>
                            <p:childTnLst>
                              <p:par>
                                <p:cTn id="124" presetID="35" presetClass="path" presetSubtype="0" accel="50000" decel="50000" fill="hold" nodeType="clickEffect">
                                  <p:stCondLst>
                                    <p:cond delay="0"/>
                                  </p:stCondLst>
                                  <p:childTnLst>
                                    <p:animMotion origin="layout" path="M -1.25E-6 3.33333E-6 L -0.15247 0.00092 " pathEditMode="relative" rAng="0" ptsTypes="AA">
                                      <p:cBhvr>
                                        <p:cTn id="125" dur="2000" fill="hold"/>
                                        <p:tgtEl>
                                          <p:spTgt spid="15"/>
                                        </p:tgtEl>
                                        <p:attrNameLst>
                                          <p:attrName>ppt_x</p:attrName>
                                          <p:attrName>ppt_y</p:attrName>
                                        </p:attrNameLst>
                                      </p:cBhvr>
                                      <p:rCtr x="-7630" y="46"/>
                                    </p:animMotion>
                                  </p:childTnLst>
                                </p:cTn>
                              </p:par>
                            </p:childTnLst>
                          </p:cTn>
                        </p:par>
                      </p:childTnLst>
                    </p:cTn>
                  </p:par>
                  <p:par>
                    <p:cTn id="126" fill="hold">
                      <p:stCondLst>
                        <p:cond delay="indefinite"/>
                      </p:stCondLst>
                      <p:childTnLst>
                        <p:par>
                          <p:cTn id="127" fill="hold">
                            <p:stCondLst>
                              <p:cond delay="0"/>
                            </p:stCondLst>
                            <p:childTnLst>
                              <p:par>
                                <p:cTn id="128" presetID="35" presetClass="path" presetSubtype="0" accel="50000" decel="50000" fill="hold" nodeType="clickEffect">
                                  <p:stCondLst>
                                    <p:cond delay="0"/>
                                  </p:stCondLst>
                                  <p:childTnLst>
                                    <p:animMotion origin="layout" path="M -1.25E-6 3.33333E-6 L -0.18997 -0.00093 " pathEditMode="relative" rAng="0" ptsTypes="AA">
                                      <p:cBhvr>
                                        <p:cTn id="129" dur="2000" fill="hold"/>
                                        <p:tgtEl>
                                          <p:spTgt spid="15"/>
                                        </p:tgtEl>
                                        <p:attrNameLst>
                                          <p:attrName>ppt_x</p:attrName>
                                          <p:attrName>ppt_y</p:attrName>
                                        </p:attrNameLst>
                                      </p:cBhvr>
                                      <p:rCtr x="-9505" y="-46"/>
                                    </p:animMotion>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grpId="0" nodeType="clickEffect">
                                  <p:stCondLst>
                                    <p:cond delay="0"/>
                                  </p:stCondLst>
                                  <p:childTnLst>
                                    <p:set>
                                      <p:cBhvr>
                                        <p:cTn id="133" dur="1" fill="hold">
                                          <p:stCondLst>
                                            <p:cond delay="0"/>
                                          </p:stCondLst>
                                        </p:cTn>
                                        <p:tgtEl>
                                          <p:spTgt spid="108"/>
                                        </p:tgtEl>
                                        <p:attrNameLst>
                                          <p:attrName>style.visibility</p:attrName>
                                        </p:attrNameLst>
                                      </p:cBhvr>
                                      <p:to>
                                        <p:strVal val="visible"/>
                                      </p:to>
                                    </p:set>
                                    <p:animEffect transition="in" filter="wipe(up)">
                                      <p:cBhvr>
                                        <p:cTn id="134" dur="500"/>
                                        <p:tgtEl>
                                          <p:spTgt spid="108"/>
                                        </p:tgtEl>
                                      </p:cBhvr>
                                    </p:animEffect>
                                  </p:childTnLst>
                                </p:cTn>
                              </p:par>
                            </p:childTnLst>
                          </p:cTn>
                        </p:par>
                        <p:par>
                          <p:cTn id="135" fill="hold">
                            <p:stCondLst>
                              <p:cond delay="500"/>
                            </p:stCondLst>
                            <p:childTnLst>
                              <p:par>
                                <p:cTn id="136" presetID="14" presetClass="entr" presetSubtype="10" fill="hold" grpId="0" nodeType="afterEffect">
                                  <p:stCondLst>
                                    <p:cond delay="0"/>
                                  </p:stCondLst>
                                  <p:childTnLst>
                                    <p:set>
                                      <p:cBhvr>
                                        <p:cTn id="137" dur="1" fill="hold">
                                          <p:stCondLst>
                                            <p:cond delay="0"/>
                                          </p:stCondLst>
                                        </p:cTn>
                                        <p:tgtEl>
                                          <p:spTgt spid="112"/>
                                        </p:tgtEl>
                                        <p:attrNameLst>
                                          <p:attrName>style.visibility</p:attrName>
                                        </p:attrNameLst>
                                      </p:cBhvr>
                                      <p:to>
                                        <p:strVal val="visible"/>
                                      </p:to>
                                    </p:set>
                                    <p:animEffect transition="in" filter="randombar(horizontal)">
                                      <p:cBhvr>
                                        <p:cTn id="138" dur="500"/>
                                        <p:tgtEl>
                                          <p:spTgt spid="112"/>
                                        </p:tgtEl>
                                      </p:cBhvr>
                                    </p:animEffect>
                                  </p:childTnLst>
                                </p:cTn>
                              </p:par>
                            </p:childTnLst>
                          </p:cTn>
                        </p:par>
                        <p:par>
                          <p:cTn id="139" fill="hold">
                            <p:stCondLst>
                              <p:cond delay="1000"/>
                            </p:stCondLst>
                            <p:childTnLst>
                              <p:par>
                                <p:cTn id="140" presetID="22" presetClass="entr" presetSubtype="8" fill="hold" grpId="0" nodeType="afterEffect">
                                  <p:stCondLst>
                                    <p:cond delay="0"/>
                                  </p:stCondLst>
                                  <p:childTnLst>
                                    <p:set>
                                      <p:cBhvr>
                                        <p:cTn id="141" dur="1" fill="hold">
                                          <p:stCondLst>
                                            <p:cond delay="0"/>
                                          </p:stCondLst>
                                        </p:cTn>
                                        <p:tgtEl>
                                          <p:spTgt spid="113"/>
                                        </p:tgtEl>
                                        <p:attrNameLst>
                                          <p:attrName>style.visibility</p:attrName>
                                        </p:attrNameLst>
                                      </p:cBhvr>
                                      <p:to>
                                        <p:strVal val="visible"/>
                                      </p:to>
                                    </p:set>
                                    <p:animEffect transition="in" filter="wipe(left)">
                                      <p:cBhvr>
                                        <p:cTn id="142" dur="500"/>
                                        <p:tgtEl>
                                          <p:spTgt spid="113"/>
                                        </p:tgtEl>
                                      </p:cBhvr>
                                    </p:animEffect>
                                  </p:childTnLst>
                                </p:cTn>
                              </p:par>
                            </p:childTnLst>
                          </p:cTn>
                        </p:par>
                      </p:childTnLst>
                    </p:cTn>
                  </p:par>
                  <p:par>
                    <p:cTn id="143" fill="hold">
                      <p:stCondLst>
                        <p:cond delay="indefinite"/>
                      </p:stCondLst>
                      <p:childTnLst>
                        <p:par>
                          <p:cTn id="144" fill="hold">
                            <p:stCondLst>
                              <p:cond delay="0"/>
                            </p:stCondLst>
                            <p:childTnLst>
                              <p:par>
                                <p:cTn id="145" presetID="14" presetClass="entr" presetSubtype="10" fill="hold" grpId="0" nodeType="clickEffect">
                                  <p:stCondLst>
                                    <p:cond delay="0"/>
                                  </p:stCondLst>
                                  <p:childTnLst>
                                    <p:set>
                                      <p:cBhvr>
                                        <p:cTn id="146" dur="1" fill="hold">
                                          <p:stCondLst>
                                            <p:cond delay="0"/>
                                          </p:stCondLst>
                                        </p:cTn>
                                        <p:tgtEl>
                                          <p:spTgt spid="114"/>
                                        </p:tgtEl>
                                        <p:attrNameLst>
                                          <p:attrName>style.visibility</p:attrName>
                                        </p:attrNameLst>
                                      </p:cBhvr>
                                      <p:to>
                                        <p:strVal val="visible"/>
                                      </p:to>
                                    </p:set>
                                    <p:animEffect transition="in" filter="randombar(horizontal)">
                                      <p:cBhvr>
                                        <p:cTn id="147"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P spid="11" grpId="0" animBg="1"/>
      <p:bldP spid="12" grpId="0" animBg="1"/>
      <p:bldP spid="13" grpId="0" animBg="1"/>
      <p:bldP spid="14" grpId="0" animBg="1"/>
      <p:bldP spid="16" grpId="0" animBg="1"/>
      <p:bldP spid="4" grpId="0"/>
      <p:bldP spid="17" grpId="0"/>
      <p:bldP spid="18" grpId="0"/>
      <p:bldP spid="37" grpId="0" animBg="1"/>
      <p:bldP spid="68" grpId="0" animBg="1"/>
      <p:bldP spid="79" grpId="0" animBg="1"/>
      <p:bldP spid="96" grpId="0" animBg="1"/>
      <p:bldP spid="108" grpId="0" animBg="1"/>
      <p:bldP spid="109" grpId="0" animBg="1"/>
      <p:bldP spid="110" grpId="0"/>
      <p:bldP spid="112" grpId="0" animBg="1"/>
      <p:bldP spid="113" grpId="0"/>
      <p:bldP spid="1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6" name="Rectangle 5"/>
          <p:cNvSpPr/>
          <p:nvPr/>
        </p:nvSpPr>
        <p:spPr>
          <a:xfrm>
            <a:off x="5383659" y="397267"/>
            <a:ext cx="1260296" cy="60001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0779" y="3814294"/>
            <a:ext cx="4757791" cy="4757791"/>
          </a:xfrm>
          <a:prstGeom prst="rect">
            <a:avLst/>
          </a:prstGeom>
        </p:spPr>
      </p:pic>
      <p:grpSp>
        <p:nvGrpSpPr>
          <p:cNvPr id="5" name="Google Shape;1056;p43">
            <a:extLst>
              <a:ext uri="{FF2B5EF4-FFF2-40B4-BE49-F238E27FC236}">
                <a16:creationId xmlns="" xmlns:a16="http://schemas.microsoft.com/office/drawing/2014/main" id="{7F0F54C4-DA40-416A-B8A5-A7EE55BAE8F2}"/>
              </a:ext>
            </a:extLst>
          </p:cNvPr>
          <p:cNvGrpSpPr/>
          <p:nvPr/>
        </p:nvGrpSpPr>
        <p:grpSpPr>
          <a:xfrm>
            <a:off x="420907" y="-92855"/>
            <a:ext cx="2572239" cy="1684150"/>
            <a:chOff x="1957662" y="1190991"/>
            <a:chExt cx="1232338" cy="954673"/>
          </a:xfrm>
        </p:grpSpPr>
        <p:sp>
          <p:nvSpPr>
            <p:cNvPr id="8" name="Google Shape;1057;p43">
              <a:extLst>
                <a:ext uri="{FF2B5EF4-FFF2-40B4-BE49-F238E27FC236}">
                  <a16:creationId xmlns="" xmlns:a16="http://schemas.microsoft.com/office/drawing/2014/main" id="{D6D73717-6DEC-4A96-8E89-8063E7EF34D4}"/>
                </a:ext>
              </a:extLst>
            </p:cNvPr>
            <p:cNvSpPr/>
            <p:nvPr/>
          </p:nvSpPr>
          <p:spPr>
            <a:xfrm>
              <a:off x="2024050" y="1377376"/>
              <a:ext cx="1083788" cy="687750"/>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2800" kern="0">
                <a:solidFill>
                  <a:srgbClr val="000000"/>
                </a:solidFill>
                <a:latin typeface="Arial"/>
                <a:cs typeface="Arial"/>
                <a:sym typeface="Arial"/>
              </a:endParaRPr>
            </a:p>
          </p:txBody>
        </p:sp>
        <p:sp>
          <p:nvSpPr>
            <p:cNvPr id="9" name="Google Shape;1058;p43">
              <a:extLst>
                <a:ext uri="{FF2B5EF4-FFF2-40B4-BE49-F238E27FC236}">
                  <a16:creationId xmlns="" xmlns:a16="http://schemas.microsoft.com/office/drawing/2014/main" id="{2A65260E-5D78-484B-8D31-160A4B1B5996}"/>
                </a:ext>
              </a:extLst>
            </p:cNvPr>
            <p:cNvSpPr/>
            <p:nvPr/>
          </p:nvSpPr>
          <p:spPr>
            <a:xfrm>
              <a:off x="2005600" y="1358625"/>
              <a:ext cx="1054300" cy="603010"/>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rgbClr val="FFC000"/>
            </a:solidFill>
            <a:ln>
              <a:noFill/>
            </a:ln>
          </p:spPr>
          <p:txBody>
            <a:bodyPr spcFirstLastPara="1" wrap="square" lIns="121900" tIns="121900" rIns="121900" bIns="121900" anchor="ctr" anchorCtr="0">
              <a:noAutofit/>
            </a:bodyPr>
            <a:lstStyle/>
            <a:p>
              <a:pPr algn="ctr" defTabSz="1219170">
                <a:buClr>
                  <a:srgbClr val="000000"/>
                </a:buClr>
              </a:pPr>
              <a:r>
                <a:rPr lang="en-US" sz="2800" b="1" kern="0" dirty="0">
                  <a:solidFill>
                    <a:schemeClr val="bg1"/>
                  </a:solidFill>
                  <a:latin typeface="Arial"/>
                  <a:cs typeface="Arial"/>
                  <a:sym typeface="Arial"/>
                </a:rPr>
                <a:t>NHẬN XÉT</a:t>
              </a:r>
              <a:endParaRPr sz="2800" b="1" kern="0" dirty="0">
                <a:solidFill>
                  <a:schemeClr val="bg1"/>
                </a:solidFill>
                <a:latin typeface="Arial"/>
                <a:cs typeface="Arial"/>
                <a:sym typeface="Arial"/>
              </a:endParaRPr>
            </a:p>
          </p:txBody>
        </p:sp>
        <p:sp>
          <p:nvSpPr>
            <p:cNvPr id="10" name="Google Shape;1059;p43">
              <a:extLst>
                <a:ext uri="{FF2B5EF4-FFF2-40B4-BE49-F238E27FC236}">
                  <a16:creationId xmlns="" xmlns:a16="http://schemas.microsoft.com/office/drawing/2014/main" id="{71F6928B-8C9F-4430-97D3-F576FA6530F4}"/>
                </a:ext>
              </a:extLst>
            </p:cNvPr>
            <p:cNvSpPr/>
            <p:nvPr/>
          </p:nvSpPr>
          <p:spPr>
            <a:xfrm>
              <a:off x="3059900" y="2007814"/>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defTabSz="1219170">
                <a:buClr>
                  <a:srgbClr val="000000"/>
                </a:buClr>
              </a:pPr>
              <a:endParaRPr sz="2800" kern="0">
                <a:solidFill>
                  <a:srgbClr val="000000"/>
                </a:solidFill>
                <a:latin typeface="Arial"/>
                <a:cs typeface="Arial"/>
                <a:sym typeface="Arial"/>
              </a:endParaRPr>
            </a:p>
          </p:txBody>
        </p:sp>
        <p:sp>
          <p:nvSpPr>
            <p:cNvPr id="11" name="Google Shape;1060;p43">
              <a:extLst>
                <a:ext uri="{FF2B5EF4-FFF2-40B4-BE49-F238E27FC236}">
                  <a16:creationId xmlns="" xmlns:a16="http://schemas.microsoft.com/office/drawing/2014/main" id="{EF620B29-0E1A-4761-9F05-A2C763CE44B7}"/>
                </a:ext>
              </a:extLst>
            </p:cNvPr>
            <p:cNvSpPr/>
            <p:nvPr/>
          </p:nvSpPr>
          <p:spPr>
            <a:xfrm>
              <a:off x="1957662" y="1190991"/>
              <a:ext cx="132775"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defTabSz="1219170">
                <a:buClr>
                  <a:srgbClr val="000000"/>
                </a:buClr>
              </a:pPr>
              <a:endParaRPr sz="2800" kern="0">
                <a:solidFill>
                  <a:srgbClr val="000000"/>
                </a:solidFill>
                <a:latin typeface="Arial"/>
                <a:cs typeface="Arial"/>
                <a:sym typeface="Arial"/>
              </a:endParaRPr>
            </a:p>
          </p:txBody>
        </p:sp>
      </p:grpSp>
      <p:sp>
        <p:nvSpPr>
          <p:cNvPr id="3" name="Rectangle 2">
            <a:extLst>
              <a:ext uri="{FF2B5EF4-FFF2-40B4-BE49-F238E27FC236}">
                <a16:creationId xmlns="" xmlns:a16="http://schemas.microsoft.com/office/drawing/2014/main" id="{FA2805D0-E4FC-4076-8A65-CBFF31D12F27}"/>
              </a:ext>
            </a:extLst>
          </p:cNvPr>
          <p:cNvSpPr/>
          <p:nvPr/>
        </p:nvSpPr>
        <p:spPr>
          <a:xfrm>
            <a:off x="1011923" y="1633370"/>
            <a:ext cx="8743471" cy="1596014"/>
          </a:xfrm>
          <a:prstGeom prst="rect">
            <a:avLst/>
          </a:prstGeom>
        </p:spPr>
        <p:txBody>
          <a:bodyPr wrap="square">
            <a:spAutoFit/>
          </a:bodyPr>
          <a:lstStyle/>
          <a:p>
            <a:pPr algn="just">
              <a:lnSpc>
                <a:spcPct val="120000"/>
              </a:lnSpc>
              <a:spcAft>
                <a:spcPts val="600"/>
              </a:spcAft>
            </a:pPr>
            <a:r>
              <a:rPr lang="nl-NL" sz="2800" dirty="0">
                <a:ea typeface="Calibri" panose="020F0502020204030204" pitchFamily="34" charset="0"/>
                <a:cs typeface="Times New Roman" panose="02020603050405020304" pitchFamily="18" charset="0"/>
              </a:rPr>
              <a:t>Trên trục số, hai điểm biểu diễn của hai só hữu tỉ đối nhau a và -a nằm về hai phía khác nhau so với điểm O và có cùng khoảng cách đến O.</a:t>
            </a:r>
            <a:endParaRPr lang="en-US" sz="2800" dirty="0">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 xmlns:a16="http://schemas.microsoft.com/office/drawing/2014/main" id="{D8B427A5-C1EC-4314-BB9F-7CAE43214E0D}"/>
              </a:ext>
            </a:extLst>
          </p:cNvPr>
          <p:cNvPicPr/>
          <p:nvPr/>
        </p:nvPicPr>
        <p:blipFill>
          <a:blip r:embed="rId4">
            <a:clrChange>
              <a:clrFrom>
                <a:srgbClr val="FFFFFF"/>
              </a:clrFrom>
              <a:clrTo>
                <a:srgbClr val="FFFFFF">
                  <a:alpha val="0"/>
                </a:srgbClr>
              </a:clrTo>
            </a:clrChange>
          </a:blip>
          <a:stretch>
            <a:fillRect/>
          </a:stretch>
        </p:blipFill>
        <p:spPr>
          <a:xfrm>
            <a:off x="2857368" y="3306739"/>
            <a:ext cx="5331188" cy="1506640"/>
          </a:xfrm>
          <a:prstGeom prst="rect">
            <a:avLst/>
          </a:prstGeom>
        </p:spPr>
      </p:pic>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9" name="Google Shape;1009;p41"/>
          <p:cNvSpPr/>
          <p:nvPr/>
        </p:nvSpPr>
        <p:spPr>
          <a:xfrm rot="-179577">
            <a:off x="1242976" y="2295134"/>
            <a:ext cx="4957226" cy="2267730"/>
          </a:xfrm>
          <a:custGeom>
            <a:avLst/>
            <a:gdLst/>
            <a:ahLst/>
            <a:cxnLst/>
            <a:rect l="l" t="t" r="r" b="b"/>
            <a:pathLst>
              <a:path w="72713" h="41029" extrusionOk="0">
                <a:moveTo>
                  <a:pt x="3478" y="0"/>
                </a:moveTo>
                <a:lnTo>
                  <a:pt x="1251" y="905"/>
                </a:lnTo>
                <a:lnTo>
                  <a:pt x="1" y="417"/>
                </a:lnTo>
                <a:lnTo>
                  <a:pt x="1" y="39433"/>
                </a:lnTo>
                <a:lnTo>
                  <a:pt x="1" y="40207"/>
                </a:lnTo>
                <a:lnTo>
                  <a:pt x="215" y="40124"/>
                </a:lnTo>
                <a:lnTo>
                  <a:pt x="2442" y="41029"/>
                </a:lnTo>
                <a:lnTo>
                  <a:pt x="4668" y="40124"/>
                </a:lnTo>
                <a:lnTo>
                  <a:pt x="6895" y="41029"/>
                </a:lnTo>
                <a:lnTo>
                  <a:pt x="9121" y="40124"/>
                </a:lnTo>
                <a:lnTo>
                  <a:pt x="11348" y="41029"/>
                </a:lnTo>
                <a:lnTo>
                  <a:pt x="13574" y="40124"/>
                </a:lnTo>
                <a:lnTo>
                  <a:pt x="15801" y="41029"/>
                </a:lnTo>
                <a:lnTo>
                  <a:pt x="18027" y="40124"/>
                </a:lnTo>
                <a:lnTo>
                  <a:pt x="20253" y="41029"/>
                </a:lnTo>
                <a:lnTo>
                  <a:pt x="22480" y="40124"/>
                </a:lnTo>
                <a:lnTo>
                  <a:pt x="24706" y="41029"/>
                </a:lnTo>
                <a:lnTo>
                  <a:pt x="26933" y="40124"/>
                </a:lnTo>
                <a:lnTo>
                  <a:pt x="29159" y="41029"/>
                </a:lnTo>
                <a:lnTo>
                  <a:pt x="31386" y="40124"/>
                </a:lnTo>
                <a:lnTo>
                  <a:pt x="33612" y="41029"/>
                </a:lnTo>
                <a:lnTo>
                  <a:pt x="35851" y="40124"/>
                </a:lnTo>
                <a:lnTo>
                  <a:pt x="38077" y="41029"/>
                </a:lnTo>
                <a:lnTo>
                  <a:pt x="40304" y="40124"/>
                </a:lnTo>
                <a:lnTo>
                  <a:pt x="42530" y="41029"/>
                </a:lnTo>
                <a:lnTo>
                  <a:pt x="44757" y="40124"/>
                </a:lnTo>
                <a:lnTo>
                  <a:pt x="46983" y="41029"/>
                </a:lnTo>
                <a:lnTo>
                  <a:pt x="49209" y="40124"/>
                </a:lnTo>
                <a:lnTo>
                  <a:pt x="51436" y="41029"/>
                </a:lnTo>
                <a:lnTo>
                  <a:pt x="53662" y="40124"/>
                </a:lnTo>
                <a:lnTo>
                  <a:pt x="55889" y="41029"/>
                </a:lnTo>
                <a:lnTo>
                  <a:pt x="58115" y="40124"/>
                </a:lnTo>
                <a:lnTo>
                  <a:pt x="60342" y="41029"/>
                </a:lnTo>
                <a:lnTo>
                  <a:pt x="62568" y="40124"/>
                </a:lnTo>
                <a:lnTo>
                  <a:pt x="64795" y="41029"/>
                </a:lnTo>
                <a:lnTo>
                  <a:pt x="67021" y="40124"/>
                </a:lnTo>
                <a:lnTo>
                  <a:pt x="69248" y="41029"/>
                </a:lnTo>
                <a:lnTo>
                  <a:pt x="71474" y="40124"/>
                </a:lnTo>
                <a:lnTo>
                  <a:pt x="72712" y="40612"/>
                </a:lnTo>
                <a:lnTo>
                  <a:pt x="72712" y="822"/>
                </a:lnTo>
                <a:lnTo>
                  <a:pt x="72510" y="905"/>
                </a:lnTo>
                <a:lnTo>
                  <a:pt x="70284" y="0"/>
                </a:lnTo>
                <a:lnTo>
                  <a:pt x="68057" y="905"/>
                </a:lnTo>
                <a:lnTo>
                  <a:pt x="65831" y="0"/>
                </a:lnTo>
                <a:lnTo>
                  <a:pt x="63604" y="905"/>
                </a:lnTo>
                <a:lnTo>
                  <a:pt x="61378" y="0"/>
                </a:lnTo>
                <a:lnTo>
                  <a:pt x="59151" y="905"/>
                </a:lnTo>
                <a:lnTo>
                  <a:pt x="56925" y="0"/>
                </a:lnTo>
                <a:lnTo>
                  <a:pt x="54698" y="905"/>
                </a:lnTo>
                <a:lnTo>
                  <a:pt x="52460" y="0"/>
                </a:lnTo>
                <a:lnTo>
                  <a:pt x="50233" y="905"/>
                </a:lnTo>
                <a:lnTo>
                  <a:pt x="48007" y="0"/>
                </a:lnTo>
                <a:lnTo>
                  <a:pt x="45780" y="905"/>
                </a:lnTo>
                <a:lnTo>
                  <a:pt x="43554" y="0"/>
                </a:lnTo>
                <a:lnTo>
                  <a:pt x="41328" y="905"/>
                </a:lnTo>
                <a:lnTo>
                  <a:pt x="39101" y="0"/>
                </a:lnTo>
                <a:lnTo>
                  <a:pt x="36875" y="905"/>
                </a:lnTo>
                <a:lnTo>
                  <a:pt x="34648" y="0"/>
                </a:lnTo>
                <a:lnTo>
                  <a:pt x="32422" y="905"/>
                </a:lnTo>
                <a:lnTo>
                  <a:pt x="30195" y="0"/>
                </a:lnTo>
                <a:lnTo>
                  <a:pt x="27969" y="905"/>
                </a:lnTo>
                <a:lnTo>
                  <a:pt x="25742" y="0"/>
                </a:lnTo>
                <a:lnTo>
                  <a:pt x="23516" y="905"/>
                </a:lnTo>
                <a:lnTo>
                  <a:pt x="21289" y="0"/>
                </a:lnTo>
                <a:lnTo>
                  <a:pt x="19063" y="905"/>
                </a:lnTo>
                <a:lnTo>
                  <a:pt x="16836" y="0"/>
                </a:lnTo>
                <a:lnTo>
                  <a:pt x="14610" y="905"/>
                </a:lnTo>
                <a:lnTo>
                  <a:pt x="12383" y="0"/>
                </a:lnTo>
                <a:lnTo>
                  <a:pt x="10157" y="905"/>
                </a:lnTo>
                <a:lnTo>
                  <a:pt x="7930" y="0"/>
                </a:lnTo>
                <a:lnTo>
                  <a:pt x="5704" y="905"/>
                </a:lnTo>
                <a:lnTo>
                  <a:pt x="3478" y="0"/>
                </a:lnTo>
                <a:close/>
              </a:path>
            </a:pathLst>
          </a:custGeom>
          <a:solidFill>
            <a:srgbClr val="9DE6E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10" name="Google Shape;1010;p41"/>
          <p:cNvSpPr txBox="1">
            <a:spLocks noGrp="1"/>
          </p:cNvSpPr>
          <p:nvPr>
            <p:ph type="title"/>
          </p:nvPr>
        </p:nvSpPr>
        <p:spPr>
          <a:xfrm rot="-180143">
            <a:off x="1597973" y="3199824"/>
            <a:ext cx="4169724" cy="932977"/>
          </a:xfrm>
          <a:prstGeom prst="rect">
            <a:avLst/>
          </a:prstGeom>
        </p:spPr>
        <p:txBody>
          <a:bodyPr spcFirstLastPara="1" wrap="square" lIns="121900" tIns="121900" rIns="121900" bIns="121900" anchor="b" anchorCtr="0">
            <a:noAutofit/>
          </a:bodyPr>
          <a:lstStyle/>
          <a:p>
            <a:pPr>
              <a:lnSpc>
                <a:spcPct val="150000"/>
              </a:lnSpc>
            </a:pPr>
            <a:r>
              <a:rPr lang="en-US" sz="3200" dirty="0">
                <a:latin typeface="+mn-lt"/>
              </a:rPr>
              <a:t>2. </a:t>
            </a:r>
            <a:r>
              <a:rPr lang="en-US" sz="3200" dirty="0" err="1">
                <a:latin typeface="+mn-lt"/>
              </a:rPr>
              <a:t>Thứ</a:t>
            </a:r>
            <a:r>
              <a:rPr lang="en-US" sz="3200" dirty="0">
                <a:latin typeface="+mn-lt"/>
              </a:rPr>
              <a:t> </a:t>
            </a:r>
            <a:r>
              <a:rPr lang="en-US" sz="3200" dirty="0" err="1">
                <a:latin typeface="+mn-lt"/>
              </a:rPr>
              <a:t>tự</a:t>
            </a:r>
            <a:r>
              <a:rPr lang="en-US" sz="3200" dirty="0">
                <a:latin typeface="+mn-lt"/>
              </a:rPr>
              <a:t> </a:t>
            </a:r>
            <a:r>
              <a:rPr lang="en-US" sz="3200" dirty="0" err="1">
                <a:latin typeface="+mn-lt"/>
              </a:rPr>
              <a:t>trong</a:t>
            </a:r>
            <a:r>
              <a:rPr lang="en-US" sz="3200" dirty="0">
                <a:latin typeface="+mn-lt"/>
              </a:rPr>
              <a:t> </a:t>
            </a:r>
            <a:r>
              <a:rPr lang="en-US" sz="3200" dirty="0" err="1">
                <a:latin typeface="+mn-lt"/>
              </a:rPr>
              <a:t>tập</a:t>
            </a:r>
            <a:r>
              <a:rPr lang="en-US" sz="3200" dirty="0">
                <a:latin typeface="+mn-lt"/>
              </a:rPr>
              <a:t> </a:t>
            </a:r>
            <a:r>
              <a:rPr lang="en-US" sz="3200" dirty="0" err="1">
                <a:latin typeface="+mn-lt"/>
              </a:rPr>
              <a:t>hợp</a:t>
            </a:r>
            <a:r>
              <a:rPr lang="en-US" sz="3200" dirty="0">
                <a:latin typeface="+mn-lt"/>
              </a:rPr>
              <a:t> </a:t>
            </a:r>
            <a:r>
              <a:rPr lang="en-US" sz="3200" dirty="0" err="1">
                <a:latin typeface="+mn-lt"/>
              </a:rPr>
              <a:t>các</a:t>
            </a:r>
            <a:r>
              <a:rPr lang="en-US" sz="3200" dirty="0">
                <a:latin typeface="+mn-lt"/>
              </a:rPr>
              <a:t> </a:t>
            </a:r>
            <a:r>
              <a:rPr lang="en-US" sz="3200" dirty="0" err="1">
                <a:latin typeface="+mn-lt"/>
              </a:rPr>
              <a:t>số</a:t>
            </a:r>
            <a:r>
              <a:rPr lang="en-US" sz="3200" dirty="0">
                <a:latin typeface="+mn-lt"/>
              </a:rPr>
              <a:t> </a:t>
            </a:r>
            <a:r>
              <a:rPr lang="en-US" sz="3200" dirty="0" err="1">
                <a:latin typeface="+mn-lt"/>
              </a:rPr>
              <a:t>hữu</a:t>
            </a:r>
            <a:r>
              <a:rPr lang="en-US" sz="3200" dirty="0">
                <a:latin typeface="+mn-lt"/>
              </a:rPr>
              <a:t> </a:t>
            </a:r>
            <a:r>
              <a:rPr lang="en-US" sz="3200" dirty="0" err="1">
                <a:latin typeface="+mn-lt"/>
              </a:rPr>
              <a:t>tỉ</a:t>
            </a:r>
            <a:endParaRPr sz="3200" dirty="0">
              <a:latin typeface="+mn-lt"/>
            </a:endParaRPr>
          </a:p>
        </p:txBody>
      </p:sp>
      <p:sp>
        <p:nvSpPr>
          <p:cNvPr id="1013" name="Google Shape;1013;p41"/>
          <p:cNvSpPr txBox="1">
            <a:spLocks noGrp="1"/>
          </p:cNvSpPr>
          <p:nvPr>
            <p:ph type="subTitle" idx="1"/>
          </p:nvPr>
        </p:nvSpPr>
        <p:spPr>
          <a:xfrm rot="-180143">
            <a:off x="2077342" y="4694900"/>
            <a:ext cx="4133340" cy="1839668"/>
          </a:xfrm>
          <a:prstGeom prst="rect">
            <a:avLst/>
          </a:prstGeom>
        </p:spPr>
        <p:txBody>
          <a:bodyPr spcFirstLastPara="1" wrap="square" lIns="121900" tIns="121900" rIns="121900" bIns="121900" anchor="t" anchorCtr="0">
            <a:noAutofit/>
          </a:bodyPr>
          <a:lstStyle/>
          <a:p>
            <a:pPr marL="0" indent="0">
              <a:lnSpc>
                <a:spcPct val="150000"/>
              </a:lnSpc>
            </a:pPr>
            <a:r>
              <a:rPr lang="en-US" sz="3200" b="1" dirty="0" err="1">
                <a:latin typeface="+mn-lt"/>
              </a:rPr>
              <a:t>Thứ</a:t>
            </a:r>
            <a:r>
              <a:rPr lang="en-US" sz="3200" b="1" dirty="0">
                <a:latin typeface="+mn-lt"/>
              </a:rPr>
              <a:t> </a:t>
            </a:r>
            <a:r>
              <a:rPr lang="en-US" sz="3200" b="1" dirty="0" err="1">
                <a:latin typeface="+mn-lt"/>
              </a:rPr>
              <a:t>tự</a:t>
            </a:r>
            <a:r>
              <a:rPr lang="en-US" sz="3200" b="1" dirty="0">
                <a:latin typeface="+mn-lt"/>
              </a:rPr>
              <a:t> </a:t>
            </a:r>
            <a:r>
              <a:rPr lang="en-US" sz="3200" b="1" dirty="0" err="1">
                <a:latin typeface="+mn-lt"/>
              </a:rPr>
              <a:t>trong</a:t>
            </a:r>
            <a:r>
              <a:rPr lang="en-US" sz="3200" b="1" dirty="0">
                <a:latin typeface="+mn-lt"/>
              </a:rPr>
              <a:t> </a:t>
            </a:r>
            <a:r>
              <a:rPr lang="en-US" sz="3200" b="1" dirty="0" err="1">
                <a:latin typeface="+mn-lt"/>
              </a:rPr>
              <a:t>tập</a:t>
            </a:r>
            <a:r>
              <a:rPr lang="en-US" sz="3200" b="1" dirty="0">
                <a:latin typeface="+mn-lt"/>
              </a:rPr>
              <a:t> </a:t>
            </a:r>
            <a:r>
              <a:rPr lang="en-US" sz="3200" b="1" dirty="0" err="1">
                <a:latin typeface="+mn-lt"/>
              </a:rPr>
              <a:t>hợp</a:t>
            </a:r>
            <a:r>
              <a:rPr lang="en-US" sz="3200" b="1" dirty="0">
                <a:latin typeface="+mn-lt"/>
              </a:rPr>
              <a:t> </a:t>
            </a:r>
            <a:r>
              <a:rPr lang="en-US" sz="3200" b="1" dirty="0" err="1">
                <a:latin typeface="+mn-lt"/>
              </a:rPr>
              <a:t>các</a:t>
            </a:r>
            <a:r>
              <a:rPr lang="en-US" sz="3200" b="1" dirty="0">
                <a:latin typeface="+mn-lt"/>
              </a:rPr>
              <a:t> </a:t>
            </a:r>
            <a:r>
              <a:rPr lang="en-US" sz="3200" b="1" dirty="0" err="1">
                <a:latin typeface="+mn-lt"/>
              </a:rPr>
              <a:t>số</a:t>
            </a:r>
            <a:r>
              <a:rPr lang="en-US" sz="3200" b="1" dirty="0">
                <a:latin typeface="+mn-lt"/>
              </a:rPr>
              <a:t> </a:t>
            </a:r>
            <a:r>
              <a:rPr lang="en-US" sz="3200" b="1" dirty="0" err="1">
                <a:latin typeface="+mn-lt"/>
              </a:rPr>
              <a:t>hữu</a:t>
            </a:r>
            <a:r>
              <a:rPr lang="en-US" sz="3200" b="1" dirty="0">
                <a:latin typeface="+mn-lt"/>
              </a:rPr>
              <a:t> </a:t>
            </a:r>
            <a:r>
              <a:rPr lang="en-US" sz="3200" b="1" dirty="0" err="1">
                <a:latin typeface="+mn-lt"/>
              </a:rPr>
              <a:t>tỉ</a:t>
            </a:r>
            <a:r>
              <a:rPr lang="en-US" sz="3200" b="1" dirty="0">
                <a:latin typeface="+mn-lt"/>
              </a:rPr>
              <a:t>.</a:t>
            </a:r>
            <a:endParaRPr sz="3200" b="1" dirty="0">
              <a:latin typeface="+mn-lt"/>
            </a:endParaRPr>
          </a:p>
        </p:txBody>
      </p:sp>
      <p:pic>
        <p:nvPicPr>
          <p:cNvPr id="11" name="Picture 4" descr="Tìm Tìm Kiếm-biểu Tượng-miễn Phí Biểu Tượng Miễn Phí Tải Về">
            <a:extLst>
              <a:ext uri="{FF2B5EF4-FFF2-40B4-BE49-F238E27FC236}">
                <a16:creationId xmlns="" xmlns:a16="http://schemas.microsoft.com/office/drawing/2014/main" id="{A9F47A59-5046-4C9C-A7AB-6B846E25218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96705" y="5245316"/>
            <a:ext cx="1051874" cy="10518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10"/>
                                        </p:tgtEl>
                                        <p:attrNameLst>
                                          <p:attrName>style.visibility</p:attrName>
                                        </p:attrNameLst>
                                      </p:cBhvr>
                                      <p:to>
                                        <p:strVal val="visible"/>
                                      </p:to>
                                    </p:set>
                                    <p:animEffect transition="in" filter="barn(inVertical)">
                                      <p:cBhvr>
                                        <p:cTn id="7" dur="500"/>
                                        <p:tgtEl>
                                          <p:spTgt spid="10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13">
                                            <p:txEl>
                                              <p:pRg st="0" end="0"/>
                                            </p:txEl>
                                          </p:spTgt>
                                        </p:tgtEl>
                                        <p:attrNameLst>
                                          <p:attrName>style.visibility</p:attrName>
                                        </p:attrNameLst>
                                      </p:cBhvr>
                                      <p:to>
                                        <p:strVal val="visible"/>
                                      </p:to>
                                    </p:set>
                                    <p:animEffect transition="in" filter="wipe(left)">
                                      <p:cBhvr>
                                        <p:cTn id="12" dur="500"/>
                                        <p:tgtEl>
                                          <p:spTgt spid="10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4" name="TextBox 3"/>
          <p:cNvSpPr txBox="1"/>
          <p:nvPr/>
        </p:nvSpPr>
        <p:spPr>
          <a:xfrm rot="21421429">
            <a:off x="1276351" y="1000171"/>
            <a:ext cx="1287695"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FFFFFF"/>
                </a:solidFill>
                <a:effectLst/>
                <a:uLnTx/>
                <a:uFillTx/>
                <a:latin typeface="Arial"/>
                <a:ea typeface="+mn-ea"/>
                <a:cs typeface="Arial"/>
                <a:sym typeface="Arial"/>
              </a:rPr>
              <a:t>HĐ1</a:t>
            </a:r>
          </a:p>
        </p:txBody>
      </p:sp>
      <mc:AlternateContent xmlns:mc="http://schemas.openxmlformats.org/markup-compatibility/2006" xmlns:a14="http://schemas.microsoft.com/office/drawing/2010/main">
        <mc:Choice Requires="a14">
          <p:sp>
            <p:nvSpPr>
              <p:cNvPr id="5" name="TextBox 4"/>
              <p:cNvSpPr txBox="1"/>
              <p:nvPr/>
            </p:nvSpPr>
            <p:spPr>
              <a:xfrm>
                <a:off x="813354" y="2600468"/>
                <a:ext cx="4804474" cy="3665491"/>
              </a:xfrm>
              <a:prstGeom prst="rect">
                <a:avLst/>
              </a:prstGeom>
              <a:noFill/>
            </p:spPr>
            <p:txBody>
              <a:bodyPr wrap="square" rtlCol="0">
                <a:spAutoFit/>
              </a:bodyP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lang="en-US" sz="2800" kern="0" dirty="0">
                    <a:solidFill>
                      <a:srgbClr val="000000"/>
                    </a:solidFill>
                    <a:latin typeface="Arial"/>
                    <a:cs typeface="Arial"/>
                    <a:sym typeface="Arial"/>
                  </a:rPr>
                  <a:t>Viết </a:t>
                </a:r>
                <a:r>
                  <a:rPr lang="en-US" sz="2800" kern="0" dirty="0" err="1">
                    <a:solidFill>
                      <a:srgbClr val="000000"/>
                    </a:solidFill>
                    <a:latin typeface="Arial"/>
                    <a:cs typeface="Arial"/>
                    <a:sym typeface="Arial"/>
                  </a:rPr>
                  <a:t>các</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số</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hữu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tỉ</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sau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dưới</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dạng</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phân</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số</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rồi</a:t>
                </a:r>
                <a:r>
                  <a:rPr lang="en-US" sz="2800" kern="0" dirty="0">
                    <a:solidFill>
                      <a:srgbClr val="000000"/>
                    </a:solidFill>
                    <a:latin typeface="Arial"/>
                    <a:cs typeface="Arial"/>
                    <a:sym typeface="Arial"/>
                  </a:rPr>
                  <a:t> so </a:t>
                </a:r>
                <a:r>
                  <a:rPr lang="en-US" sz="2800" kern="0" dirty="0" err="1">
                    <a:solidFill>
                      <a:srgbClr val="000000"/>
                    </a:solidFill>
                    <a:latin typeface="Arial"/>
                    <a:cs typeface="Arial"/>
                    <a:sym typeface="Arial"/>
                  </a:rPr>
                  <a:t>sánh</a:t>
                </a:r>
                <a:r>
                  <a:rPr lang="en-US" sz="2800" kern="0" dirty="0">
                    <a:solidFill>
                      <a:srgbClr val="000000"/>
                    </a:solidFill>
                    <a:latin typeface="Arial"/>
                    <a:cs typeface="Arial"/>
                    <a:sym typeface="Arial"/>
                  </a:rPr>
                  <a:t>:</a:t>
                </a:r>
              </a:p>
              <a:p>
                <a:pPr marL="514350" marR="0" lvl="0" indent="-514350" algn="just" defTabSz="1219170" rtl="0" eaLnBrk="1" fontAlgn="auto" latinLnBrk="0" hangingPunct="1">
                  <a:lnSpc>
                    <a:spcPct val="150000"/>
                  </a:lnSpc>
                  <a:spcBef>
                    <a:spcPts val="0"/>
                  </a:spcBef>
                  <a:spcAft>
                    <a:spcPts val="0"/>
                  </a:spcAft>
                  <a:buClr>
                    <a:srgbClr val="000000"/>
                  </a:buClr>
                  <a:buSzTx/>
                  <a:buFontTx/>
                  <a:buAutoNum type="alphaLcParenR"/>
                  <a:tabLst/>
                  <a:defRPr/>
                </a:pP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-1,5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và</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14:m>
                  <m:oMath xmlns:m="http://schemas.openxmlformats.org/officeDocument/2006/math">
                    <m:f>
                      <m:fPr>
                        <m:ctrlPr>
                          <a:rPr kumimoji="0" lang="en-US" sz="3600" b="0" i="1" u="none" strike="noStrike" kern="0" cap="none" spc="0" normalizeH="0" noProof="0" smtClean="0">
                            <a:ln>
                              <a:noFill/>
                            </a:ln>
                            <a:solidFill>
                              <a:srgbClr val="000000"/>
                            </a:solidFill>
                            <a:effectLst/>
                            <a:uLnTx/>
                            <a:uFillTx/>
                            <a:latin typeface="Cambria Math" panose="02040503050406030204" pitchFamily="18" charset="0"/>
                            <a:ea typeface="+mn-ea"/>
                            <a:cs typeface="Arial"/>
                            <a:sym typeface="Arial"/>
                          </a:rPr>
                        </m:ctrlPr>
                      </m:fPr>
                      <m:num>
                        <m:r>
                          <a:rPr kumimoji="0" lang="en-US" sz="3600" b="0" i="1" u="none" strike="noStrike" kern="0" cap="none" spc="0" normalizeH="0" noProof="0" smtClean="0">
                            <a:ln>
                              <a:noFill/>
                            </a:ln>
                            <a:solidFill>
                              <a:srgbClr val="000000"/>
                            </a:solidFill>
                            <a:effectLst/>
                            <a:uLnTx/>
                            <a:uFillTx/>
                            <a:latin typeface="Cambria Math" panose="02040503050406030204" pitchFamily="18" charset="0"/>
                            <a:ea typeface="+mn-ea"/>
                            <a:cs typeface="Arial"/>
                            <a:sym typeface="Arial"/>
                          </a:rPr>
                          <m:t>5</m:t>
                        </m:r>
                      </m:num>
                      <m:den>
                        <m:r>
                          <a:rPr kumimoji="0" lang="en-US" sz="3600" b="0" i="1" u="none" strike="noStrike" kern="0" cap="none" spc="0" normalizeH="0" noProof="0" smtClean="0">
                            <a:ln>
                              <a:noFill/>
                            </a:ln>
                            <a:solidFill>
                              <a:srgbClr val="000000"/>
                            </a:solidFill>
                            <a:effectLst/>
                            <a:uLnTx/>
                            <a:uFillTx/>
                            <a:latin typeface="Cambria Math" panose="02040503050406030204" pitchFamily="18" charset="0"/>
                            <a:ea typeface="+mn-ea"/>
                            <a:cs typeface="Arial"/>
                            <a:sym typeface="Arial"/>
                          </a:rPr>
                          <m:t>2</m:t>
                        </m:r>
                      </m:den>
                    </m:f>
                  </m:oMath>
                </a14:m>
                <a:endParaRPr kumimoji="0" lang="en-US" sz="2800" b="0" i="0" u="none" strike="noStrike" kern="0" cap="none" spc="0" normalizeH="0" baseline="0" noProof="0" dirty="0">
                  <a:ln>
                    <a:noFill/>
                  </a:ln>
                  <a:solidFill>
                    <a:srgbClr val="000000"/>
                  </a:solidFill>
                  <a:effectLst/>
                  <a:uLnTx/>
                  <a:uFillTx/>
                  <a:latin typeface="Arial"/>
                  <a:ea typeface="+mn-ea"/>
                  <a:cs typeface="Arial"/>
                  <a:sym typeface="Arial"/>
                </a:endParaRPr>
              </a:p>
              <a:p>
                <a:pPr marL="514350" lvl="0" indent="-514350" algn="just" defTabSz="1219170">
                  <a:lnSpc>
                    <a:spcPct val="150000"/>
                  </a:lnSpc>
                  <a:buClr>
                    <a:srgbClr val="000000"/>
                  </a:buClr>
                  <a:buFontTx/>
                  <a:buAutoNum type="alphaLcParenR"/>
                </a:pPr>
                <a:r>
                  <a:rPr lang="en-US" sz="2800" kern="0" noProof="0" dirty="0">
                    <a:solidFill>
                      <a:srgbClr val="000000"/>
                    </a:solidFill>
                    <a:latin typeface="Arial"/>
                    <a:cs typeface="Arial"/>
                    <a:sym typeface="Arial"/>
                  </a:rPr>
                  <a:t>-0,375 </a:t>
                </a:r>
                <a:r>
                  <a:rPr lang="en-US" sz="2800" kern="0" noProof="0" dirty="0" err="1">
                    <a:solidFill>
                      <a:srgbClr val="000000"/>
                    </a:solidFill>
                    <a:latin typeface="Arial"/>
                    <a:cs typeface="Arial"/>
                    <a:sym typeface="Arial"/>
                  </a:rPr>
                  <a:t>và</a:t>
                </a:r>
                <a:r>
                  <a:rPr lang="en-US" sz="2800" kern="0" noProof="0" dirty="0">
                    <a:solidFill>
                      <a:srgbClr val="000000"/>
                    </a:solidFill>
                    <a:latin typeface="Arial"/>
                    <a:cs typeface="Arial"/>
                    <a:sym typeface="Arial"/>
                  </a:rPr>
                  <a:t> </a:t>
                </a:r>
                <a14:m>
                  <m:oMath xmlns:m="http://schemas.openxmlformats.org/officeDocument/2006/math">
                    <m:f>
                      <m:fPr>
                        <m:ctrlPr>
                          <a:rPr lang="en-US" sz="3600" i="1" kern="0">
                            <a:solidFill>
                              <a:srgbClr val="000000"/>
                            </a:solidFill>
                            <a:latin typeface="Cambria Math" panose="02040503050406030204" pitchFamily="18" charset="0"/>
                            <a:cs typeface="Arial"/>
                            <a:sym typeface="Arial"/>
                          </a:rPr>
                        </m:ctrlPr>
                      </m:fPr>
                      <m:num>
                        <m:r>
                          <a:rPr lang="en-US" sz="3600" b="0" i="1" kern="0" smtClean="0">
                            <a:solidFill>
                              <a:srgbClr val="000000"/>
                            </a:solidFill>
                            <a:latin typeface="Cambria Math" panose="02040503050406030204" pitchFamily="18" charset="0"/>
                            <a:cs typeface="Arial"/>
                            <a:sym typeface="Arial"/>
                          </a:rPr>
                          <m:t>−</m:t>
                        </m:r>
                        <m:r>
                          <a:rPr lang="en-US" sz="3600" i="1" kern="0">
                            <a:solidFill>
                              <a:srgbClr val="000000"/>
                            </a:solidFill>
                            <a:latin typeface="Cambria Math" panose="02040503050406030204" pitchFamily="18" charset="0"/>
                            <a:cs typeface="Arial"/>
                            <a:sym typeface="Arial"/>
                          </a:rPr>
                          <m:t>5</m:t>
                        </m:r>
                      </m:num>
                      <m:den>
                        <m:r>
                          <a:rPr lang="en-US" sz="3600" b="0" i="1" kern="0" smtClean="0">
                            <a:solidFill>
                              <a:srgbClr val="000000"/>
                            </a:solidFill>
                            <a:latin typeface="Cambria Math" panose="02040503050406030204" pitchFamily="18" charset="0"/>
                            <a:cs typeface="Arial"/>
                            <a:sym typeface="Arial"/>
                          </a:rPr>
                          <m:t>8</m:t>
                        </m:r>
                      </m:den>
                    </m:f>
                  </m:oMath>
                </a14:m>
                <a:endParaRPr kumimoji="0" lang="en-US" sz="2800" b="0" i="0" u="none" strike="noStrike" kern="0" cap="none" spc="0" normalizeH="0" baseline="0" noProof="0" dirty="0">
                  <a:ln>
                    <a:noFill/>
                  </a:ln>
                  <a:solidFill>
                    <a:srgbClr val="000000"/>
                  </a:solidFill>
                  <a:effectLst/>
                  <a:uLnTx/>
                  <a:uFillTx/>
                  <a:latin typeface="Arial"/>
                  <a:ea typeface="+mn-ea"/>
                  <a:cs typeface="Arial"/>
                  <a:sym typeface="Aria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813354" y="2600468"/>
                <a:ext cx="4804474" cy="3665491"/>
              </a:xfrm>
              <a:prstGeom prst="rect">
                <a:avLst/>
              </a:prstGeom>
              <a:blipFill>
                <a:blip r:embed="rId3"/>
                <a:stretch>
                  <a:fillRect l="-2535" r="-2535"/>
                </a:stretch>
              </a:blipFill>
            </p:spPr>
            <p:txBody>
              <a:bodyPr/>
              <a:lstStyle/>
              <a:p>
                <a:r>
                  <a:rPr lang="vi-VN">
                    <a:noFill/>
                  </a:rPr>
                  <a:t> </a:t>
                </a:r>
              </a:p>
            </p:txBody>
          </p:sp>
        </mc:Fallback>
      </mc:AlternateContent>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669734" flipH="1">
            <a:off x="11214544" y="5177674"/>
            <a:ext cx="522637" cy="1683300"/>
          </a:xfrm>
          <a:prstGeom prst="rect">
            <a:avLst/>
          </a:prstGeom>
        </p:spPr>
      </p:pic>
      <p:sp>
        <p:nvSpPr>
          <p:cNvPr id="20" name="Rounded Rectangular Callout 19"/>
          <p:cNvSpPr/>
          <p:nvPr/>
        </p:nvSpPr>
        <p:spPr>
          <a:xfrm>
            <a:off x="3957931" y="369458"/>
            <a:ext cx="4365453" cy="873171"/>
          </a:xfrm>
          <a:prstGeom prst="wedgeRoundRectCallout">
            <a:avLst>
              <a:gd name="adj1" fmla="val -3101"/>
              <a:gd name="adj2" fmla="val 29009"/>
              <a:gd name="adj3" fmla="val 16667"/>
            </a:avLst>
          </a:prstGeom>
          <a:solidFill>
            <a:schemeClr val="accent3">
              <a:lumMod val="40000"/>
              <a:lumOff val="60000"/>
            </a:schemeClr>
          </a:solidFill>
          <a:ln>
            <a:solidFill>
              <a:schemeClr val="accent3">
                <a:lumMod val="40000"/>
                <a:lumOff val="6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800" b="1" i="0" u="none" strike="noStrike" kern="0" cap="none" spc="0" normalizeH="0" baseline="0" noProof="0" dirty="0">
                <a:ln>
                  <a:noFill/>
                </a:ln>
                <a:solidFill>
                  <a:srgbClr val="2F1932"/>
                </a:solidFill>
                <a:effectLst/>
                <a:uLnTx/>
                <a:uFillTx/>
                <a:latin typeface="Arial"/>
                <a:ea typeface="+mn-ea"/>
                <a:cs typeface="+mn-cs"/>
                <a:sym typeface="Arial"/>
              </a:rPr>
              <a:t>HOẠT ĐỘNG NHÓM ĐÔI</a:t>
            </a:r>
          </a:p>
        </p:txBody>
      </p:sp>
      <p:pic>
        <p:nvPicPr>
          <p:cNvPr id="8" name="Picture 7"/>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9097" t="5383" r="7545" b="8006"/>
          <a:stretch/>
        </p:blipFill>
        <p:spPr>
          <a:xfrm>
            <a:off x="211728" y="0"/>
            <a:ext cx="2506895" cy="1900129"/>
          </a:xfrm>
          <a:prstGeom prst="rect">
            <a:avLst/>
          </a:prstGeom>
        </p:spPr>
      </p:pic>
      <mc:AlternateContent xmlns:mc="http://schemas.openxmlformats.org/markup-compatibility/2006" xmlns:a14="http://schemas.microsoft.com/office/drawing/2010/main">
        <mc:Choice Requires="a14">
          <p:sp>
            <p:nvSpPr>
              <p:cNvPr id="19" name="TextBox 18">
                <a:extLst>
                  <a:ext uri="{FF2B5EF4-FFF2-40B4-BE49-F238E27FC236}">
                    <a16:creationId xmlns="" xmlns:a16="http://schemas.microsoft.com/office/drawing/2014/main" id="{42E263A8-09A3-4E52-B933-B9D3BFFDB330}"/>
                  </a:ext>
                </a:extLst>
              </p:cNvPr>
              <p:cNvSpPr txBox="1"/>
              <p:nvPr/>
            </p:nvSpPr>
            <p:spPr>
              <a:xfrm>
                <a:off x="6413153" y="2666487"/>
                <a:ext cx="4965493" cy="3286477"/>
              </a:xfrm>
              <a:prstGeom prst="rect">
                <a:avLst/>
              </a:prstGeom>
              <a:noFill/>
            </p:spPr>
            <p:txBody>
              <a:bodyPr wrap="square" rtlCol="0">
                <a:spAutoFit/>
              </a:bodyPr>
              <a:lstStyle/>
              <a:p>
                <a:pPr lvl="0" algn="just" defTabSz="1219170">
                  <a:lnSpc>
                    <a:spcPct val="150000"/>
                  </a:lnSpc>
                  <a:buClr>
                    <a:srgbClr val="000000"/>
                  </a:buClr>
                </a:pP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Biểu</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diễn</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hai</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số</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hữu</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tỉ</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-1,5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và</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14:m>
                  <m:oMath xmlns:m="http://schemas.openxmlformats.org/officeDocument/2006/math">
                    <m:f>
                      <m:fPr>
                        <m:ctrlPr>
                          <a:rPr kumimoji="0" lang="en-US" sz="3200" b="0" i="1" u="none" strike="noStrike" kern="0" cap="none" spc="0" normalizeH="0" noProof="0" smtClean="0">
                            <a:ln>
                              <a:noFill/>
                            </a:ln>
                            <a:solidFill>
                              <a:srgbClr val="000000"/>
                            </a:solidFill>
                            <a:effectLst/>
                            <a:uLnTx/>
                            <a:uFillTx/>
                            <a:latin typeface="Cambria Math" panose="02040503050406030204" pitchFamily="18" charset="0"/>
                            <a:ea typeface="+mn-ea"/>
                            <a:cs typeface="Arial"/>
                            <a:sym typeface="Arial"/>
                          </a:rPr>
                        </m:ctrlPr>
                      </m:fPr>
                      <m:num>
                        <m:r>
                          <a:rPr kumimoji="0" lang="en-US" sz="3200" b="0" i="1" u="none" strike="noStrike" kern="0" cap="none" spc="0" normalizeH="0" noProof="0" smtClean="0">
                            <a:ln>
                              <a:noFill/>
                            </a:ln>
                            <a:solidFill>
                              <a:srgbClr val="000000"/>
                            </a:solidFill>
                            <a:effectLst/>
                            <a:uLnTx/>
                            <a:uFillTx/>
                            <a:latin typeface="Cambria Math" panose="02040503050406030204" pitchFamily="18" charset="0"/>
                            <a:ea typeface="+mn-ea"/>
                            <a:cs typeface="Arial"/>
                            <a:sym typeface="Arial"/>
                          </a:rPr>
                          <m:t>5</m:t>
                        </m:r>
                      </m:num>
                      <m:den>
                        <m:r>
                          <a:rPr kumimoji="0" lang="en-US" sz="3200" b="0" i="1" u="none" strike="noStrike" kern="0" cap="none" spc="0" normalizeH="0" noProof="0" smtClean="0">
                            <a:ln>
                              <a:noFill/>
                            </a:ln>
                            <a:solidFill>
                              <a:srgbClr val="000000"/>
                            </a:solidFill>
                            <a:effectLst/>
                            <a:uLnTx/>
                            <a:uFillTx/>
                            <a:latin typeface="Cambria Math" panose="02040503050406030204" pitchFamily="18" charset="0"/>
                            <a:ea typeface="+mn-ea"/>
                            <a:cs typeface="Arial"/>
                            <a:sym typeface="Arial"/>
                          </a:rPr>
                          <m:t>2</m:t>
                        </m:r>
                      </m:den>
                    </m:f>
                  </m:oMath>
                </a14:m>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trên</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trục</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số</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Em</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hãy</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cho</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biết</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điểm</a:t>
                </a:r>
                <a:r>
                  <a:rPr lang="en-US" sz="2800" kern="0" dirty="0">
                    <a:solidFill>
                      <a:srgbClr val="000000"/>
                    </a:solidFill>
                    <a:latin typeface="Arial"/>
                    <a:cs typeface="Arial"/>
                    <a:sym typeface="Arial"/>
                  </a:rPr>
                  <a:t> -1,5 </a:t>
                </a:r>
                <a:r>
                  <a:rPr lang="en-US" sz="2800" kern="0" dirty="0" err="1">
                    <a:solidFill>
                      <a:srgbClr val="000000"/>
                    </a:solidFill>
                    <a:latin typeface="Arial"/>
                    <a:cs typeface="Arial"/>
                    <a:sym typeface="Arial"/>
                  </a:rPr>
                  <a:t>nằm</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trước</a:t>
                </a:r>
                <a:r>
                  <a:rPr lang="en-US" sz="2800" kern="0" dirty="0">
                    <a:solidFill>
                      <a:srgbClr val="000000"/>
                    </a:solidFill>
                    <a:latin typeface="Arial"/>
                    <a:cs typeface="Arial"/>
                    <a:sym typeface="Arial"/>
                  </a:rPr>
                  <a:t> hay </a:t>
                </a:r>
                <a:r>
                  <a:rPr lang="en-US" sz="2800" kern="0" dirty="0" err="1">
                    <a:solidFill>
                      <a:srgbClr val="000000"/>
                    </a:solidFill>
                    <a:latin typeface="Arial"/>
                    <a:cs typeface="Arial"/>
                    <a:sym typeface="Arial"/>
                  </a:rPr>
                  <a:t>nằm</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sau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điểm</a:t>
                </a:r>
                <a:r>
                  <a:rPr lang="en-US" sz="2800" kern="0" dirty="0">
                    <a:solidFill>
                      <a:srgbClr val="000000"/>
                    </a:solidFill>
                    <a:latin typeface="Arial"/>
                    <a:cs typeface="Arial"/>
                    <a:sym typeface="Arial"/>
                  </a:rPr>
                  <a:t> </a:t>
                </a:r>
                <a14:m>
                  <m:oMath xmlns:m="http://schemas.openxmlformats.org/officeDocument/2006/math">
                    <m:f>
                      <m:fPr>
                        <m:ctrlPr>
                          <a:rPr lang="en-US" sz="2800" i="1" kern="0">
                            <a:solidFill>
                              <a:srgbClr val="000000"/>
                            </a:solidFill>
                            <a:latin typeface="Cambria Math" panose="02040503050406030204" pitchFamily="18" charset="0"/>
                            <a:cs typeface="Arial"/>
                            <a:sym typeface="Arial"/>
                          </a:rPr>
                        </m:ctrlPr>
                      </m:fPr>
                      <m:num>
                        <m:r>
                          <a:rPr lang="en-US" sz="2800" i="1" kern="0">
                            <a:solidFill>
                              <a:srgbClr val="000000"/>
                            </a:solidFill>
                            <a:latin typeface="Cambria Math" panose="02040503050406030204" pitchFamily="18" charset="0"/>
                            <a:cs typeface="Arial"/>
                            <a:sym typeface="Arial"/>
                          </a:rPr>
                          <m:t>5</m:t>
                        </m:r>
                      </m:num>
                      <m:den>
                        <m:r>
                          <a:rPr lang="en-US" sz="2800" i="1" kern="0">
                            <a:solidFill>
                              <a:srgbClr val="000000"/>
                            </a:solidFill>
                            <a:latin typeface="Cambria Math" panose="02040503050406030204" pitchFamily="18" charset="0"/>
                            <a:cs typeface="Arial"/>
                            <a:sym typeface="Arial"/>
                          </a:rPr>
                          <m:t>2</m:t>
                        </m:r>
                      </m:den>
                    </m:f>
                  </m:oMath>
                </a14:m>
                <a:r>
                  <a:rPr lang="en-US" sz="2400" kern="0" dirty="0">
                    <a:solidFill>
                      <a:srgbClr val="000000"/>
                    </a:solidFill>
                    <a:cs typeface="Arial"/>
                    <a:sym typeface="Arial"/>
                  </a:rPr>
                  <a:t> .</a:t>
                </a:r>
                <a:endParaRPr kumimoji="0" lang="en-US" sz="2800" b="0" i="0" u="none" strike="noStrike" kern="0" cap="none" spc="0" normalizeH="0" baseline="0" noProof="0" dirty="0">
                  <a:ln>
                    <a:noFill/>
                  </a:ln>
                  <a:solidFill>
                    <a:srgbClr val="000000"/>
                  </a:solidFill>
                  <a:effectLst/>
                  <a:uLnTx/>
                  <a:uFillTx/>
                  <a:latin typeface="Arial"/>
                  <a:ea typeface="+mn-ea"/>
                  <a:cs typeface="Arial"/>
                  <a:sym typeface="Arial"/>
                </a:endParaRPr>
              </a:p>
            </p:txBody>
          </p:sp>
        </mc:Choice>
        <mc:Fallback xmlns="">
          <p:sp>
            <p:nvSpPr>
              <p:cNvPr id="19" name="TextBox 18">
                <a:extLst>
                  <a:ext uri="{FF2B5EF4-FFF2-40B4-BE49-F238E27FC236}">
                    <a16:creationId xmlns:a16="http://schemas.microsoft.com/office/drawing/2014/main" id="{42E263A8-09A3-4E52-B933-B9D3BFFDB330}"/>
                  </a:ext>
                </a:extLst>
              </p:cNvPr>
              <p:cNvSpPr txBox="1">
                <a:spLocks noRot="1" noChangeAspect="1" noMove="1" noResize="1" noEditPoints="1" noAdjustHandles="1" noChangeArrowheads="1" noChangeShapeType="1" noTextEdit="1"/>
              </p:cNvSpPr>
              <p:nvPr/>
            </p:nvSpPr>
            <p:spPr>
              <a:xfrm>
                <a:off x="6413153" y="2666487"/>
                <a:ext cx="4965493" cy="3286477"/>
              </a:xfrm>
              <a:prstGeom prst="rect">
                <a:avLst/>
              </a:prstGeom>
              <a:blipFill>
                <a:blip r:embed="rId6"/>
                <a:stretch>
                  <a:fillRect l="-2454" r="-2454" b="-1111"/>
                </a:stretch>
              </a:blipFill>
            </p:spPr>
            <p:txBody>
              <a:bodyPr/>
              <a:lstStyle/>
              <a:p>
                <a:r>
                  <a:rPr lang="vi-VN">
                    <a:noFill/>
                  </a:rPr>
                  <a:t> </a:t>
                </a:r>
              </a:p>
            </p:txBody>
          </p:sp>
        </mc:Fallback>
      </mc:AlternateContent>
      <p:sp>
        <p:nvSpPr>
          <p:cNvPr id="2" name="Rectangle 2">
            <a:extLst>
              <a:ext uri="{FF2B5EF4-FFF2-40B4-BE49-F238E27FC236}">
                <a16:creationId xmlns="" xmlns:a16="http://schemas.microsoft.com/office/drawing/2014/main" id="{AE251A32-C3A5-4CA3-B2BF-56FDAB7D4DB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2F1932"/>
              </a:solidFill>
              <a:effectLst/>
              <a:uLnTx/>
              <a:uFillTx/>
              <a:latin typeface="Arial" panose="020B0604020202020204" pitchFamily="34" charset="0"/>
              <a:ea typeface="+mn-ea"/>
              <a:cs typeface="+mn-cs"/>
            </a:endParaRPr>
          </a:p>
        </p:txBody>
      </p:sp>
      <p:sp>
        <p:nvSpPr>
          <p:cNvPr id="23" name="Rounded Rectangle 2">
            <a:extLst>
              <a:ext uri="{FF2B5EF4-FFF2-40B4-BE49-F238E27FC236}">
                <a16:creationId xmlns="" xmlns:a16="http://schemas.microsoft.com/office/drawing/2014/main" id="{58D47CBC-CAB6-4EA6-B7B4-DA34D88CB639}"/>
              </a:ext>
            </a:extLst>
          </p:cNvPr>
          <p:cNvSpPr/>
          <p:nvPr/>
        </p:nvSpPr>
        <p:spPr>
          <a:xfrm>
            <a:off x="813354" y="1837168"/>
            <a:ext cx="1150705" cy="684944"/>
          </a:xfrm>
          <a:prstGeom prst="roundRect">
            <a:avLst/>
          </a:prstGeom>
          <a:solidFill>
            <a:schemeClr val="accent4"/>
          </a:solidFill>
        </p:spPr>
        <p:style>
          <a:lnRef idx="3">
            <a:schemeClr val="lt1"/>
          </a:lnRef>
          <a:fillRef idx="1">
            <a:schemeClr val="accent6"/>
          </a:fillRef>
          <a:effectRef idx="1">
            <a:schemeClr val="accent6"/>
          </a:effectRef>
          <a:fontRef idx="minor">
            <a:schemeClr val="lt1"/>
          </a:fontRef>
        </p:style>
        <p:txBody>
          <a:bodyPr rtlCol="0" anchor="ctr"/>
          <a:lstStyle/>
          <a:p>
            <a:pPr algn="ctr" defTabSz="1219170">
              <a:buClr>
                <a:srgbClr val="000000"/>
              </a:buClr>
            </a:pPr>
            <a:r>
              <a:rPr lang="en-US" sz="2667" b="1" kern="0" dirty="0">
                <a:solidFill>
                  <a:srgbClr val="FFFFFF"/>
                </a:solidFill>
                <a:latin typeface="Arial"/>
                <a:sym typeface="Arial"/>
              </a:rPr>
              <a:t>HĐ3</a:t>
            </a:r>
          </a:p>
        </p:txBody>
      </p:sp>
      <p:sp>
        <p:nvSpPr>
          <p:cNvPr id="24" name="Rounded Rectangle 2">
            <a:extLst>
              <a:ext uri="{FF2B5EF4-FFF2-40B4-BE49-F238E27FC236}">
                <a16:creationId xmlns="" xmlns:a16="http://schemas.microsoft.com/office/drawing/2014/main" id="{789838AE-F3F2-4D51-A3CE-14395C115E31}"/>
              </a:ext>
            </a:extLst>
          </p:cNvPr>
          <p:cNvSpPr/>
          <p:nvPr/>
        </p:nvSpPr>
        <p:spPr>
          <a:xfrm>
            <a:off x="6592364" y="1612086"/>
            <a:ext cx="1150705" cy="684944"/>
          </a:xfrm>
          <a:prstGeom prst="roundRect">
            <a:avLst/>
          </a:prstGeom>
          <a:solidFill>
            <a:schemeClr val="accent4"/>
          </a:solidFill>
        </p:spPr>
        <p:style>
          <a:lnRef idx="3">
            <a:schemeClr val="lt1"/>
          </a:lnRef>
          <a:fillRef idx="1">
            <a:schemeClr val="accent6"/>
          </a:fillRef>
          <a:effectRef idx="1">
            <a:schemeClr val="accent6"/>
          </a:effectRef>
          <a:fontRef idx="minor">
            <a:schemeClr val="lt1"/>
          </a:fontRef>
        </p:style>
        <p:txBody>
          <a:bodyPr rtlCol="0" anchor="ctr"/>
          <a:lstStyle/>
          <a:p>
            <a:pPr algn="ctr" defTabSz="1219170">
              <a:buClr>
                <a:srgbClr val="000000"/>
              </a:buClr>
            </a:pPr>
            <a:r>
              <a:rPr lang="en-US" sz="2667" b="1" kern="0" dirty="0">
                <a:solidFill>
                  <a:srgbClr val="FFFFFF"/>
                </a:solidFill>
                <a:latin typeface="Arial"/>
                <a:sym typeface="Arial"/>
              </a:rPr>
              <a:t>HĐ4</a:t>
            </a:r>
          </a:p>
        </p:txBody>
      </p:sp>
    </p:spTree>
    <p:extLst>
      <p:ext uri="{BB962C8B-B14F-4D97-AF65-F5344CB8AC3E}">
        <p14:creationId xmlns:p14="http://schemas.microsoft.com/office/powerpoint/2010/main" val="8075598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up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animBg="1"/>
      <p:bldP spid="19" grpId="0"/>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4" name="TextBox 3"/>
          <p:cNvSpPr txBox="1"/>
          <p:nvPr/>
        </p:nvSpPr>
        <p:spPr>
          <a:xfrm rot="21421429">
            <a:off x="1276351" y="1000171"/>
            <a:ext cx="1287695"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FFFFFF"/>
                </a:solidFill>
                <a:effectLst/>
                <a:uLnTx/>
                <a:uFillTx/>
                <a:latin typeface="Arial"/>
                <a:ea typeface="+mn-ea"/>
                <a:cs typeface="Arial"/>
                <a:sym typeface="Arial"/>
              </a:rPr>
              <a:t>HĐ1</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39401" y="3033953"/>
            <a:ext cx="522637" cy="1683300"/>
          </a:xfrm>
          <a:prstGeom prst="rect">
            <a:avLst/>
          </a:prstGeom>
        </p:spPr>
      </p:pic>
      <p:sp>
        <p:nvSpPr>
          <p:cNvPr id="20" name="Rounded Rectangular Callout 19"/>
          <p:cNvSpPr/>
          <p:nvPr/>
        </p:nvSpPr>
        <p:spPr>
          <a:xfrm>
            <a:off x="3957931" y="369458"/>
            <a:ext cx="4365453" cy="873171"/>
          </a:xfrm>
          <a:prstGeom prst="wedgeRoundRectCallout">
            <a:avLst>
              <a:gd name="adj1" fmla="val -3101"/>
              <a:gd name="adj2" fmla="val 29009"/>
              <a:gd name="adj3" fmla="val 16667"/>
            </a:avLst>
          </a:prstGeom>
          <a:solidFill>
            <a:schemeClr val="accent3">
              <a:lumMod val="40000"/>
              <a:lumOff val="60000"/>
            </a:schemeClr>
          </a:solidFill>
          <a:ln>
            <a:solidFill>
              <a:schemeClr val="accent3">
                <a:lumMod val="40000"/>
                <a:lumOff val="6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800" b="1" i="0" u="none" strike="noStrike" kern="0" cap="none" spc="0" normalizeH="0" baseline="0" noProof="0" dirty="0">
                <a:ln>
                  <a:noFill/>
                </a:ln>
                <a:solidFill>
                  <a:srgbClr val="2F1932"/>
                </a:solidFill>
                <a:effectLst/>
                <a:uLnTx/>
                <a:uFillTx/>
                <a:latin typeface="Arial"/>
                <a:ea typeface="+mn-ea"/>
                <a:cs typeface="+mn-cs"/>
                <a:sym typeface="Arial"/>
              </a:rPr>
              <a:t>HOẠT ĐỘNG NHÓM ĐÔI</a:t>
            </a:r>
          </a:p>
        </p:txBody>
      </p:sp>
      <p:sp>
        <p:nvSpPr>
          <p:cNvPr id="18" name="TextBox 17">
            <a:extLst>
              <a:ext uri="{FF2B5EF4-FFF2-40B4-BE49-F238E27FC236}">
                <a16:creationId xmlns="" xmlns:a16="http://schemas.microsoft.com/office/drawing/2014/main" id="{2B61DE56-1D54-4DCF-B951-7C02BE01C6FD}"/>
              </a:ext>
            </a:extLst>
          </p:cNvPr>
          <p:cNvSpPr txBox="1"/>
          <p:nvPr/>
        </p:nvSpPr>
        <p:spPr>
          <a:xfrm rot="21421429">
            <a:off x="9920740" y="885666"/>
            <a:ext cx="1287695"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FFFFFF"/>
                </a:solidFill>
                <a:effectLst/>
                <a:uLnTx/>
                <a:uFillTx/>
                <a:latin typeface="Arial"/>
                <a:ea typeface="+mn-ea"/>
                <a:cs typeface="Arial"/>
                <a:sym typeface="Arial"/>
              </a:rPr>
              <a:t>HĐ2</a:t>
            </a:r>
          </a:p>
        </p:txBody>
      </p:sp>
      <p:sp>
        <p:nvSpPr>
          <p:cNvPr id="2" name="Rectangle 2">
            <a:extLst>
              <a:ext uri="{FF2B5EF4-FFF2-40B4-BE49-F238E27FC236}">
                <a16:creationId xmlns="" xmlns:a16="http://schemas.microsoft.com/office/drawing/2014/main" id="{AE251A32-C3A5-4CA3-B2BF-56FDAB7D4DB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2F1932"/>
              </a:solidFill>
              <a:effectLst/>
              <a:uLnTx/>
              <a:uFillTx/>
              <a:latin typeface="Arial" panose="020B0604020202020204" pitchFamily="34" charset="0"/>
              <a:ea typeface="+mn-ea"/>
              <a:cs typeface="+mn-cs"/>
            </a:endParaRPr>
          </a:p>
        </p:txBody>
      </p:sp>
      <p:sp>
        <p:nvSpPr>
          <p:cNvPr id="22" name="Rounded Rectangle 2">
            <a:extLst>
              <a:ext uri="{FF2B5EF4-FFF2-40B4-BE49-F238E27FC236}">
                <a16:creationId xmlns="" xmlns:a16="http://schemas.microsoft.com/office/drawing/2014/main" id="{FD26602E-36DF-454C-BF27-6E63B0706315}"/>
              </a:ext>
            </a:extLst>
          </p:cNvPr>
          <p:cNvSpPr/>
          <p:nvPr/>
        </p:nvSpPr>
        <p:spPr>
          <a:xfrm>
            <a:off x="1210431" y="1415973"/>
            <a:ext cx="1150705" cy="684944"/>
          </a:xfrm>
          <a:prstGeom prst="roundRect">
            <a:avLst/>
          </a:prstGeom>
          <a:solidFill>
            <a:schemeClr val="accent4"/>
          </a:solidFill>
        </p:spPr>
        <p:style>
          <a:lnRef idx="3">
            <a:schemeClr val="lt1"/>
          </a:lnRef>
          <a:fillRef idx="1">
            <a:schemeClr val="accent6"/>
          </a:fillRef>
          <a:effectRef idx="1">
            <a:schemeClr val="accent6"/>
          </a:effectRef>
          <a:fontRef idx="minor">
            <a:schemeClr val="lt1"/>
          </a:fontRef>
        </p:style>
        <p:txBody>
          <a:bodyPr rtlCol="0" anchor="ctr"/>
          <a:lstStyle/>
          <a:p>
            <a:pPr algn="ctr" defTabSz="1219170">
              <a:buClr>
                <a:srgbClr val="000000"/>
              </a:buClr>
            </a:pPr>
            <a:r>
              <a:rPr lang="en-US" sz="2667" b="1" kern="0" dirty="0">
                <a:solidFill>
                  <a:srgbClr val="FFFFFF"/>
                </a:solidFill>
                <a:latin typeface="Arial"/>
                <a:sym typeface="Arial"/>
              </a:rPr>
              <a:t>HĐ3</a:t>
            </a:r>
          </a:p>
        </p:txBody>
      </p:sp>
      <p:sp>
        <p:nvSpPr>
          <p:cNvPr id="23" name="Rounded Rectangle 2">
            <a:extLst>
              <a:ext uri="{FF2B5EF4-FFF2-40B4-BE49-F238E27FC236}">
                <a16:creationId xmlns="" xmlns:a16="http://schemas.microsoft.com/office/drawing/2014/main" id="{F37A4A03-FD02-4668-BEAE-E5631AA3B15F}"/>
              </a:ext>
            </a:extLst>
          </p:cNvPr>
          <p:cNvSpPr/>
          <p:nvPr/>
        </p:nvSpPr>
        <p:spPr>
          <a:xfrm>
            <a:off x="6761230" y="1471267"/>
            <a:ext cx="1150705" cy="684944"/>
          </a:xfrm>
          <a:prstGeom prst="roundRect">
            <a:avLst/>
          </a:prstGeom>
          <a:solidFill>
            <a:schemeClr val="accent4"/>
          </a:solidFill>
        </p:spPr>
        <p:style>
          <a:lnRef idx="3">
            <a:schemeClr val="lt1"/>
          </a:lnRef>
          <a:fillRef idx="1">
            <a:schemeClr val="accent6"/>
          </a:fillRef>
          <a:effectRef idx="1">
            <a:schemeClr val="accent6"/>
          </a:effectRef>
          <a:fontRef idx="minor">
            <a:schemeClr val="lt1"/>
          </a:fontRef>
        </p:style>
        <p:txBody>
          <a:bodyPr rtlCol="0" anchor="ctr"/>
          <a:lstStyle/>
          <a:p>
            <a:pPr algn="ctr" defTabSz="1219170">
              <a:buClr>
                <a:srgbClr val="000000"/>
              </a:buClr>
            </a:pPr>
            <a:r>
              <a:rPr lang="en-US" sz="2667" b="1" kern="0" dirty="0">
                <a:solidFill>
                  <a:srgbClr val="FFFFFF"/>
                </a:solidFill>
                <a:latin typeface="Arial"/>
                <a:sym typeface="Arial"/>
              </a:rPr>
              <a:t>HĐ4</a:t>
            </a:r>
          </a:p>
        </p:txBody>
      </p:sp>
      <p:graphicFrame>
        <p:nvGraphicFramePr>
          <p:cNvPr id="3" name="Object 2">
            <a:extLst>
              <a:ext uri="{FF2B5EF4-FFF2-40B4-BE49-F238E27FC236}">
                <a16:creationId xmlns="" xmlns:a16="http://schemas.microsoft.com/office/drawing/2014/main" id="{41DADBA1-9BCD-44D3-AADD-CE1DD6BC5511}"/>
              </a:ext>
            </a:extLst>
          </p:cNvPr>
          <p:cNvGraphicFramePr>
            <a:graphicFrameLocks noChangeAspect="1"/>
          </p:cNvGraphicFramePr>
          <p:nvPr>
            <p:extLst>
              <p:ext uri="{D42A27DB-BD31-4B8C-83A1-F6EECF244321}">
                <p14:modId xmlns:p14="http://schemas.microsoft.com/office/powerpoint/2010/main" val="2698155180"/>
              </p:ext>
            </p:extLst>
          </p:nvPr>
        </p:nvGraphicFramePr>
        <p:xfrm>
          <a:off x="1772020" y="4310313"/>
          <a:ext cx="2459038" cy="911225"/>
        </p:xfrm>
        <a:graphic>
          <a:graphicData uri="http://schemas.openxmlformats.org/presentationml/2006/ole">
            <mc:AlternateContent xmlns:mc="http://schemas.openxmlformats.org/markup-compatibility/2006">
              <mc:Choice xmlns:v="urn:schemas-microsoft-com:vml" Requires="v">
                <p:oleObj spid="_x0000_s12350" name="Equation" r:id="rId5" imgW="1231560" imgH="457200" progId="Equation.DSMT4">
                  <p:embed/>
                </p:oleObj>
              </mc:Choice>
              <mc:Fallback>
                <p:oleObj name="Equation" r:id="rId5" imgW="1231560" imgH="457200" progId="Equation.DSMT4">
                  <p:embed/>
                  <p:pic>
                    <p:nvPicPr>
                      <p:cNvPr id="0" name=""/>
                      <p:cNvPicPr/>
                      <p:nvPr/>
                    </p:nvPicPr>
                    <p:blipFill>
                      <a:blip r:embed="rId6"/>
                      <a:stretch>
                        <a:fillRect/>
                      </a:stretch>
                    </p:blipFill>
                    <p:spPr>
                      <a:xfrm>
                        <a:off x="1772020" y="4310313"/>
                        <a:ext cx="2459038" cy="911225"/>
                      </a:xfrm>
                      <a:prstGeom prst="rect">
                        <a:avLst/>
                      </a:prstGeom>
                    </p:spPr>
                  </p:pic>
                </p:oleObj>
              </mc:Fallback>
            </mc:AlternateContent>
          </a:graphicData>
        </a:graphic>
      </p:graphicFrame>
      <p:graphicFrame>
        <p:nvGraphicFramePr>
          <p:cNvPr id="5" name="Object 4">
            <a:extLst>
              <a:ext uri="{FF2B5EF4-FFF2-40B4-BE49-F238E27FC236}">
                <a16:creationId xmlns="" xmlns:a16="http://schemas.microsoft.com/office/drawing/2014/main" id="{D51A8B9C-6E7A-4166-BC96-96FFDEF8C72A}"/>
              </a:ext>
            </a:extLst>
          </p:cNvPr>
          <p:cNvGraphicFramePr>
            <a:graphicFrameLocks noChangeAspect="1"/>
          </p:cNvGraphicFramePr>
          <p:nvPr>
            <p:extLst>
              <p:ext uri="{D42A27DB-BD31-4B8C-83A1-F6EECF244321}">
                <p14:modId xmlns:p14="http://schemas.microsoft.com/office/powerpoint/2010/main" val="4149838670"/>
              </p:ext>
            </p:extLst>
          </p:nvPr>
        </p:nvGraphicFramePr>
        <p:xfrm>
          <a:off x="2618980" y="5147614"/>
          <a:ext cx="1536700" cy="1023937"/>
        </p:xfrm>
        <a:graphic>
          <a:graphicData uri="http://schemas.openxmlformats.org/presentationml/2006/ole">
            <mc:AlternateContent xmlns:mc="http://schemas.openxmlformats.org/markup-compatibility/2006">
              <mc:Choice xmlns:v="urn:schemas-microsoft-com:vml" Requires="v">
                <p:oleObj spid="_x0000_s12351" name="Equation" r:id="rId7" imgW="685800" imgH="457200" progId="Equation.DSMT4">
                  <p:embed/>
                </p:oleObj>
              </mc:Choice>
              <mc:Fallback>
                <p:oleObj name="Equation" r:id="rId7" imgW="685800" imgH="457200" progId="Equation.DSMT4">
                  <p:embed/>
                  <p:pic>
                    <p:nvPicPr>
                      <p:cNvPr id="0" name=""/>
                      <p:cNvPicPr/>
                      <p:nvPr/>
                    </p:nvPicPr>
                    <p:blipFill>
                      <a:blip r:embed="rId8"/>
                      <a:stretch>
                        <a:fillRect/>
                      </a:stretch>
                    </p:blipFill>
                    <p:spPr>
                      <a:xfrm>
                        <a:off x="2618980" y="5147614"/>
                        <a:ext cx="1536700" cy="1023937"/>
                      </a:xfrm>
                      <a:prstGeom prst="rect">
                        <a:avLst/>
                      </a:prstGeom>
                    </p:spPr>
                  </p:pic>
                </p:oleObj>
              </mc:Fallback>
            </mc:AlternateContent>
          </a:graphicData>
        </a:graphic>
      </p:graphicFrame>
      <p:graphicFrame>
        <p:nvGraphicFramePr>
          <p:cNvPr id="7" name="Object 6">
            <a:extLst>
              <a:ext uri="{FF2B5EF4-FFF2-40B4-BE49-F238E27FC236}">
                <a16:creationId xmlns="" xmlns:a16="http://schemas.microsoft.com/office/drawing/2014/main" id="{F7E817AC-3798-4EC6-AA4C-E7602D5B6BC1}"/>
              </a:ext>
            </a:extLst>
          </p:cNvPr>
          <p:cNvGraphicFramePr>
            <a:graphicFrameLocks noChangeAspect="1"/>
          </p:cNvGraphicFramePr>
          <p:nvPr>
            <p:extLst>
              <p:ext uri="{D42A27DB-BD31-4B8C-83A1-F6EECF244321}">
                <p14:modId xmlns:p14="http://schemas.microsoft.com/office/powerpoint/2010/main" val="2841217221"/>
              </p:ext>
            </p:extLst>
          </p:nvPr>
        </p:nvGraphicFramePr>
        <p:xfrm>
          <a:off x="1805573" y="2156211"/>
          <a:ext cx="2001838" cy="900112"/>
        </p:xfrm>
        <a:graphic>
          <a:graphicData uri="http://schemas.openxmlformats.org/presentationml/2006/ole">
            <mc:AlternateContent xmlns:mc="http://schemas.openxmlformats.org/markup-compatibility/2006">
              <mc:Choice xmlns:v="urn:schemas-microsoft-com:vml" Requires="v">
                <p:oleObj spid="_x0000_s12352" name="Equation" r:id="rId9" imgW="990360" imgH="444240" progId="Equation.DSMT4">
                  <p:embed/>
                </p:oleObj>
              </mc:Choice>
              <mc:Fallback>
                <p:oleObj name="Equation" r:id="rId9" imgW="990360" imgH="444240" progId="Equation.DSMT4">
                  <p:embed/>
                  <p:pic>
                    <p:nvPicPr>
                      <p:cNvPr id="0" name=""/>
                      <p:cNvPicPr/>
                      <p:nvPr/>
                    </p:nvPicPr>
                    <p:blipFill>
                      <a:blip r:embed="rId10"/>
                      <a:stretch>
                        <a:fillRect/>
                      </a:stretch>
                    </p:blipFill>
                    <p:spPr>
                      <a:xfrm>
                        <a:off x="1805573" y="2156211"/>
                        <a:ext cx="2001838" cy="900112"/>
                      </a:xfrm>
                      <a:prstGeom prst="rect">
                        <a:avLst/>
                      </a:prstGeom>
                    </p:spPr>
                  </p:pic>
                </p:oleObj>
              </mc:Fallback>
            </mc:AlternateContent>
          </a:graphicData>
        </a:graphic>
      </p:graphicFrame>
      <p:graphicFrame>
        <p:nvGraphicFramePr>
          <p:cNvPr id="8" name="Object 7">
            <a:extLst>
              <a:ext uri="{FF2B5EF4-FFF2-40B4-BE49-F238E27FC236}">
                <a16:creationId xmlns="" xmlns:a16="http://schemas.microsoft.com/office/drawing/2014/main" id="{04C532F2-28B8-407F-AE04-3799E74B9AEE}"/>
              </a:ext>
            </a:extLst>
          </p:cNvPr>
          <p:cNvGraphicFramePr>
            <a:graphicFrameLocks noChangeAspect="1"/>
          </p:cNvGraphicFramePr>
          <p:nvPr>
            <p:extLst>
              <p:ext uri="{D42A27DB-BD31-4B8C-83A1-F6EECF244321}">
                <p14:modId xmlns:p14="http://schemas.microsoft.com/office/powerpoint/2010/main" val="1326322451"/>
              </p:ext>
            </p:extLst>
          </p:nvPr>
        </p:nvGraphicFramePr>
        <p:xfrm>
          <a:off x="2479784" y="3233261"/>
          <a:ext cx="1157289" cy="900114"/>
        </p:xfrm>
        <a:graphic>
          <a:graphicData uri="http://schemas.openxmlformats.org/presentationml/2006/ole">
            <mc:AlternateContent xmlns:mc="http://schemas.openxmlformats.org/markup-compatibility/2006">
              <mc:Choice xmlns:v="urn:schemas-microsoft-com:vml" Requires="v">
                <p:oleObj spid="_x0000_s12353" name="Equation" r:id="rId11" imgW="571320" imgH="444240" progId="Equation.DSMT4">
                  <p:embed/>
                </p:oleObj>
              </mc:Choice>
              <mc:Fallback>
                <p:oleObj name="Equation" r:id="rId11" imgW="571320" imgH="444240" progId="Equation.DSMT4">
                  <p:embed/>
                  <p:pic>
                    <p:nvPicPr>
                      <p:cNvPr id="0" name=""/>
                      <p:cNvPicPr/>
                      <p:nvPr/>
                    </p:nvPicPr>
                    <p:blipFill>
                      <a:blip r:embed="rId12"/>
                      <a:stretch>
                        <a:fillRect/>
                      </a:stretch>
                    </p:blipFill>
                    <p:spPr>
                      <a:xfrm>
                        <a:off x="2479784" y="3233261"/>
                        <a:ext cx="1157289" cy="900114"/>
                      </a:xfrm>
                      <a:prstGeom prst="rect">
                        <a:avLst/>
                      </a:prstGeom>
                    </p:spPr>
                  </p:pic>
                </p:oleObj>
              </mc:Fallback>
            </mc:AlternateContent>
          </a:graphicData>
        </a:graphic>
      </p:graphicFrame>
      <p:sp>
        <p:nvSpPr>
          <p:cNvPr id="10" name="TextBox 9">
            <a:extLst>
              <a:ext uri="{FF2B5EF4-FFF2-40B4-BE49-F238E27FC236}">
                <a16:creationId xmlns="" xmlns:a16="http://schemas.microsoft.com/office/drawing/2014/main" id="{4E8EC36D-AFB0-43E0-A4B7-7F4588B50615}"/>
              </a:ext>
            </a:extLst>
          </p:cNvPr>
          <p:cNvSpPr txBox="1"/>
          <p:nvPr/>
        </p:nvSpPr>
        <p:spPr>
          <a:xfrm>
            <a:off x="1657890" y="3370404"/>
            <a:ext cx="961090" cy="523220"/>
          </a:xfrm>
          <a:prstGeom prst="rect">
            <a:avLst/>
          </a:prstGeom>
          <a:noFill/>
        </p:spPr>
        <p:txBody>
          <a:bodyPr wrap="square" rtlCol="0">
            <a:spAutoFit/>
          </a:bodyPr>
          <a:lstStyle/>
          <a:p>
            <a:r>
              <a:rPr lang="en-US" sz="2800" dirty="0" err="1"/>
              <a:t>Có</a:t>
            </a:r>
            <a:r>
              <a:rPr lang="en-US" sz="2800" dirty="0"/>
              <a:t>:</a:t>
            </a:r>
            <a:endParaRPr lang="vi-VN" sz="2800" dirty="0"/>
          </a:p>
        </p:txBody>
      </p:sp>
      <p:sp>
        <p:nvSpPr>
          <p:cNvPr id="28" name="TextBox 27">
            <a:extLst>
              <a:ext uri="{FF2B5EF4-FFF2-40B4-BE49-F238E27FC236}">
                <a16:creationId xmlns="" xmlns:a16="http://schemas.microsoft.com/office/drawing/2014/main" id="{0C563FEC-FB98-40FB-B3F0-C557C9FBC940}"/>
              </a:ext>
            </a:extLst>
          </p:cNvPr>
          <p:cNvSpPr txBox="1"/>
          <p:nvPr/>
        </p:nvSpPr>
        <p:spPr>
          <a:xfrm>
            <a:off x="1657890" y="5367403"/>
            <a:ext cx="961090" cy="523220"/>
          </a:xfrm>
          <a:prstGeom prst="rect">
            <a:avLst/>
          </a:prstGeom>
          <a:noFill/>
        </p:spPr>
        <p:txBody>
          <a:bodyPr wrap="square" rtlCol="0">
            <a:spAutoFit/>
          </a:bodyPr>
          <a:lstStyle/>
          <a:p>
            <a:r>
              <a:rPr lang="en-US" sz="2800" dirty="0" err="1"/>
              <a:t>Có</a:t>
            </a:r>
            <a:r>
              <a:rPr lang="en-US" sz="2800" dirty="0"/>
              <a:t>:</a:t>
            </a:r>
            <a:endParaRPr lang="vi-VN" sz="2800" dirty="0"/>
          </a:p>
        </p:txBody>
      </p:sp>
      <p:pic>
        <p:nvPicPr>
          <p:cNvPr id="31" name="Picture 30">
            <a:extLst>
              <a:ext uri="{FF2B5EF4-FFF2-40B4-BE49-F238E27FC236}">
                <a16:creationId xmlns="" xmlns:a16="http://schemas.microsoft.com/office/drawing/2014/main" id="{B965F31B-F48F-48F3-BDAE-238F7E2898DD}"/>
              </a:ext>
            </a:extLst>
          </p:cNvPr>
          <p:cNvPicPr/>
          <p:nvPr/>
        </p:nvPicPr>
        <p:blipFill>
          <a:blip r:embed="rId13">
            <a:clrChange>
              <a:clrFrom>
                <a:srgbClr val="FFFFFF"/>
              </a:clrFrom>
              <a:clrTo>
                <a:srgbClr val="FFFFFF">
                  <a:alpha val="0"/>
                </a:srgbClr>
              </a:clrTo>
            </a:clrChange>
          </a:blip>
          <a:stretch>
            <a:fillRect/>
          </a:stretch>
        </p:blipFill>
        <p:spPr>
          <a:xfrm>
            <a:off x="6150172" y="3079826"/>
            <a:ext cx="5322620" cy="1015290"/>
          </a:xfrm>
          <a:prstGeom prst="rect">
            <a:avLst/>
          </a:prstGeom>
        </p:spPr>
      </p:pic>
    </p:spTree>
    <p:extLst>
      <p:ext uri="{BB962C8B-B14F-4D97-AF65-F5344CB8AC3E}">
        <p14:creationId xmlns:p14="http://schemas.microsoft.com/office/powerpoint/2010/main" val="41032286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randombar(horizontal)">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grpSp>
        <p:nvGrpSpPr>
          <p:cNvPr id="1028" name="Google Shape;1028;p43"/>
          <p:cNvGrpSpPr/>
          <p:nvPr/>
        </p:nvGrpSpPr>
        <p:grpSpPr>
          <a:xfrm>
            <a:off x="2384155" y="-103759"/>
            <a:ext cx="8836294" cy="7398468"/>
            <a:chOff x="7567300" y="1541100"/>
            <a:chExt cx="3307992" cy="3386750"/>
          </a:xfrm>
        </p:grpSpPr>
        <p:sp>
          <p:nvSpPr>
            <p:cNvPr id="1029" name="Google Shape;1029;p43"/>
            <p:cNvSpPr/>
            <p:nvPr/>
          </p:nvSpPr>
          <p:spPr>
            <a:xfrm>
              <a:off x="7597075" y="1552100"/>
              <a:ext cx="3137325"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0" name="Google Shape;1030;p43"/>
            <p:cNvSpPr/>
            <p:nvPr/>
          </p:nvSpPr>
          <p:spPr>
            <a:xfrm>
              <a:off x="7567300" y="1541100"/>
              <a:ext cx="3307992"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1" name="Google Shape;1031;p43"/>
            <p:cNvSpPr/>
            <p:nvPr/>
          </p:nvSpPr>
          <p:spPr>
            <a:xfrm>
              <a:off x="8025700" y="19090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2" name="Google Shape;1032;p43"/>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3" name="Google Shape;1033;p43"/>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4" name="Google Shape;1034;p43"/>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5" name="Google Shape;1035;p43"/>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6" name="Google Shape;1036;p43"/>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7" name="Google Shape;1037;p43"/>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8" name="Google Shape;1038;p43"/>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9" name="Google Shape;1039;p43"/>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0" name="Google Shape;1040;p43"/>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1" name="Google Shape;1041;p43"/>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2" name="Google Shape;1042;p43"/>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3" name="Google Shape;1043;p43"/>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4" name="Google Shape;1044;p43"/>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5" name="Google Shape;1045;p43"/>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6" name="Google Shape;1046;p43"/>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7" name="Google Shape;1047;p43"/>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48" name="Google Shape;1048;p43"/>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056" name="Google Shape;1056;p43"/>
          <p:cNvGrpSpPr/>
          <p:nvPr/>
        </p:nvGrpSpPr>
        <p:grpSpPr>
          <a:xfrm>
            <a:off x="499664" y="1198920"/>
            <a:ext cx="2669484" cy="2555748"/>
            <a:chOff x="2005600" y="1271425"/>
            <a:chExt cx="1165950" cy="1261475"/>
          </a:xfrm>
        </p:grpSpPr>
        <p:sp>
          <p:nvSpPr>
            <p:cNvPr id="1057" name="Google Shape;1057;p43"/>
            <p:cNvSpPr/>
            <p:nvPr/>
          </p:nvSpPr>
          <p:spPr>
            <a:xfrm>
              <a:off x="2024050" y="1377375"/>
              <a:ext cx="1147500" cy="1155525"/>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58" name="Google Shape;1058;p43"/>
            <p:cNvSpPr/>
            <p:nvPr/>
          </p:nvSpPr>
          <p:spPr>
            <a:xfrm>
              <a:off x="2005600" y="1358625"/>
              <a:ext cx="1147475" cy="1155825"/>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59" name="Google Shape;1059;p43"/>
            <p:cNvSpPr/>
            <p:nvPr/>
          </p:nvSpPr>
          <p:spPr>
            <a:xfrm>
              <a:off x="3022975" y="2316475"/>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60" name="Google Shape;1060;p43"/>
            <p:cNvSpPr/>
            <p:nvPr/>
          </p:nvSpPr>
          <p:spPr>
            <a:xfrm>
              <a:off x="2050550" y="1271425"/>
              <a:ext cx="132775"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061" name="Google Shape;1061;p43"/>
          <p:cNvSpPr txBox="1"/>
          <p:nvPr/>
        </p:nvSpPr>
        <p:spPr>
          <a:xfrm rot="-229024">
            <a:off x="782284" y="2065018"/>
            <a:ext cx="2398144" cy="1331737"/>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US" sz="3200" b="1" kern="0" dirty="0">
                <a:solidFill>
                  <a:srgbClr val="000000"/>
                </a:solidFill>
                <a:latin typeface="Arial"/>
                <a:ea typeface="Delius"/>
                <a:cs typeface="Delius"/>
                <a:sym typeface="Delius"/>
              </a:rPr>
              <a:t>KẾT LUẬN</a:t>
            </a:r>
            <a:endParaRPr sz="3200" b="1" kern="0" dirty="0">
              <a:solidFill>
                <a:srgbClr val="000000"/>
              </a:solidFill>
              <a:latin typeface="Arial"/>
              <a:ea typeface="Delius"/>
              <a:cs typeface="Delius"/>
              <a:sym typeface="Delius"/>
            </a:endParaRPr>
          </a:p>
        </p:txBody>
      </p:sp>
      <p:sp>
        <p:nvSpPr>
          <p:cNvPr id="1062" name="Google Shape;1062;p43"/>
          <p:cNvSpPr/>
          <p:nvPr/>
        </p:nvSpPr>
        <p:spPr>
          <a:xfrm flipV="1">
            <a:off x="614787" y="2837630"/>
            <a:ext cx="2481480" cy="279283"/>
          </a:xfrm>
          <a:custGeom>
            <a:avLst/>
            <a:gdLst/>
            <a:ahLst/>
            <a:cxnLst/>
            <a:rect l="l" t="t" r="r" b="b"/>
            <a:pathLst>
              <a:path w="70011" h="3370" extrusionOk="0">
                <a:moveTo>
                  <a:pt x="45990" y="1"/>
                </a:moveTo>
                <a:cubicBezTo>
                  <a:pt x="45572" y="1"/>
                  <a:pt x="45132" y="1"/>
                  <a:pt x="44714" y="22"/>
                </a:cubicBezTo>
                <a:cubicBezTo>
                  <a:pt x="43647" y="63"/>
                  <a:pt x="42601" y="63"/>
                  <a:pt x="41534" y="84"/>
                </a:cubicBezTo>
                <a:cubicBezTo>
                  <a:pt x="40320" y="105"/>
                  <a:pt x="39127" y="105"/>
                  <a:pt x="37914" y="126"/>
                </a:cubicBezTo>
                <a:cubicBezTo>
                  <a:pt x="35989" y="189"/>
                  <a:pt x="34022" y="231"/>
                  <a:pt x="32076" y="294"/>
                </a:cubicBezTo>
                <a:lnTo>
                  <a:pt x="28707" y="377"/>
                </a:lnTo>
                <a:lnTo>
                  <a:pt x="22912" y="608"/>
                </a:lnTo>
                <a:cubicBezTo>
                  <a:pt x="21824" y="649"/>
                  <a:pt x="20777" y="691"/>
                  <a:pt x="19710" y="733"/>
                </a:cubicBezTo>
                <a:cubicBezTo>
                  <a:pt x="17702" y="838"/>
                  <a:pt x="15714" y="963"/>
                  <a:pt x="13705" y="1068"/>
                </a:cubicBezTo>
                <a:cubicBezTo>
                  <a:pt x="12617" y="1131"/>
                  <a:pt x="11550" y="1172"/>
                  <a:pt x="10483" y="1256"/>
                </a:cubicBezTo>
                <a:cubicBezTo>
                  <a:pt x="8495" y="1424"/>
                  <a:pt x="6487" y="1591"/>
                  <a:pt x="4499" y="1779"/>
                </a:cubicBezTo>
                <a:cubicBezTo>
                  <a:pt x="4080" y="1800"/>
                  <a:pt x="3620" y="1863"/>
                  <a:pt x="3181" y="1884"/>
                </a:cubicBezTo>
                <a:cubicBezTo>
                  <a:pt x="2323" y="1968"/>
                  <a:pt x="1465" y="2072"/>
                  <a:pt x="586" y="2177"/>
                </a:cubicBezTo>
                <a:cubicBezTo>
                  <a:pt x="544" y="2177"/>
                  <a:pt x="481" y="2198"/>
                  <a:pt x="440" y="2198"/>
                </a:cubicBezTo>
                <a:cubicBezTo>
                  <a:pt x="335" y="2219"/>
                  <a:pt x="251" y="2281"/>
                  <a:pt x="168" y="2365"/>
                </a:cubicBezTo>
                <a:cubicBezTo>
                  <a:pt x="63" y="2470"/>
                  <a:pt x="0" y="2616"/>
                  <a:pt x="0" y="2784"/>
                </a:cubicBezTo>
                <a:cubicBezTo>
                  <a:pt x="0" y="2930"/>
                  <a:pt x="42" y="3097"/>
                  <a:pt x="168" y="3202"/>
                </a:cubicBezTo>
                <a:cubicBezTo>
                  <a:pt x="272" y="3307"/>
                  <a:pt x="461" y="3369"/>
                  <a:pt x="586" y="3369"/>
                </a:cubicBezTo>
                <a:cubicBezTo>
                  <a:pt x="1632" y="3265"/>
                  <a:pt x="2658" y="3139"/>
                  <a:pt x="3704" y="3035"/>
                </a:cubicBezTo>
                <a:lnTo>
                  <a:pt x="6612" y="2804"/>
                </a:lnTo>
                <a:cubicBezTo>
                  <a:pt x="7658" y="2721"/>
                  <a:pt x="8704" y="2616"/>
                  <a:pt x="9772" y="2532"/>
                </a:cubicBezTo>
                <a:cubicBezTo>
                  <a:pt x="10190" y="2512"/>
                  <a:pt x="10608" y="2470"/>
                  <a:pt x="11048" y="2428"/>
                </a:cubicBezTo>
                <a:cubicBezTo>
                  <a:pt x="12701" y="2365"/>
                  <a:pt x="14333" y="2260"/>
                  <a:pt x="15965" y="2177"/>
                </a:cubicBezTo>
                <a:lnTo>
                  <a:pt x="19041" y="2009"/>
                </a:lnTo>
                <a:lnTo>
                  <a:pt x="20296" y="1947"/>
                </a:lnTo>
                <a:cubicBezTo>
                  <a:pt x="21907" y="1884"/>
                  <a:pt x="23539" y="1800"/>
                  <a:pt x="25150" y="1758"/>
                </a:cubicBezTo>
                <a:cubicBezTo>
                  <a:pt x="26155" y="1737"/>
                  <a:pt x="27117" y="1675"/>
                  <a:pt x="28101" y="1654"/>
                </a:cubicBezTo>
                <a:cubicBezTo>
                  <a:pt x="28456" y="1654"/>
                  <a:pt x="28770" y="1633"/>
                  <a:pt x="29105" y="1633"/>
                </a:cubicBezTo>
                <a:cubicBezTo>
                  <a:pt x="30863" y="1570"/>
                  <a:pt x="32599" y="1549"/>
                  <a:pt x="34357" y="1486"/>
                </a:cubicBezTo>
                <a:cubicBezTo>
                  <a:pt x="35319" y="1465"/>
                  <a:pt x="36324" y="1444"/>
                  <a:pt x="37286" y="1424"/>
                </a:cubicBezTo>
                <a:cubicBezTo>
                  <a:pt x="37621" y="1424"/>
                  <a:pt x="37998" y="1382"/>
                  <a:pt x="38332" y="1382"/>
                </a:cubicBezTo>
                <a:cubicBezTo>
                  <a:pt x="40132" y="1361"/>
                  <a:pt x="41952" y="1361"/>
                  <a:pt x="43772" y="1340"/>
                </a:cubicBezTo>
                <a:cubicBezTo>
                  <a:pt x="44902" y="1340"/>
                  <a:pt x="46032" y="1319"/>
                  <a:pt x="47141" y="1319"/>
                </a:cubicBezTo>
                <a:cubicBezTo>
                  <a:pt x="49066" y="1319"/>
                  <a:pt x="50991" y="1319"/>
                  <a:pt x="52895" y="1340"/>
                </a:cubicBezTo>
                <a:cubicBezTo>
                  <a:pt x="53272" y="1340"/>
                  <a:pt x="53669" y="1361"/>
                  <a:pt x="54025" y="1361"/>
                </a:cubicBezTo>
                <a:cubicBezTo>
                  <a:pt x="55113" y="1382"/>
                  <a:pt x="56159" y="1424"/>
                  <a:pt x="57226" y="1465"/>
                </a:cubicBezTo>
                <a:cubicBezTo>
                  <a:pt x="58000" y="1486"/>
                  <a:pt x="58817" y="1528"/>
                  <a:pt x="59612" y="1549"/>
                </a:cubicBezTo>
                <a:cubicBezTo>
                  <a:pt x="60177" y="1570"/>
                  <a:pt x="60721" y="1591"/>
                  <a:pt x="61306" y="1633"/>
                </a:cubicBezTo>
                <a:cubicBezTo>
                  <a:pt x="62959" y="1696"/>
                  <a:pt x="64612" y="1800"/>
                  <a:pt x="66265" y="1905"/>
                </a:cubicBezTo>
                <a:lnTo>
                  <a:pt x="67521" y="1988"/>
                </a:lnTo>
                <a:cubicBezTo>
                  <a:pt x="67981" y="2009"/>
                  <a:pt x="68441" y="2051"/>
                  <a:pt x="68881" y="2093"/>
                </a:cubicBezTo>
                <a:cubicBezTo>
                  <a:pt x="68964" y="2093"/>
                  <a:pt x="69027" y="2114"/>
                  <a:pt x="69090" y="2156"/>
                </a:cubicBezTo>
                <a:cubicBezTo>
                  <a:pt x="69148" y="2162"/>
                  <a:pt x="69204" y="2167"/>
                  <a:pt x="69259" y="2167"/>
                </a:cubicBezTo>
                <a:cubicBezTo>
                  <a:pt x="69380" y="2167"/>
                  <a:pt x="69491" y="2144"/>
                  <a:pt x="69592" y="2072"/>
                </a:cubicBezTo>
                <a:cubicBezTo>
                  <a:pt x="69760" y="1988"/>
                  <a:pt x="69864" y="1842"/>
                  <a:pt x="69906" y="1675"/>
                </a:cubicBezTo>
                <a:cubicBezTo>
                  <a:pt x="70011" y="1340"/>
                  <a:pt x="69801" y="963"/>
                  <a:pt x="69425" y="859"/>
                </a:cubicBezTo>
                <a:cubicBezTo>
                  <a:pt x="69132" y="796"/>
                  <a:pt x="68818" y="754"/>
                  <a:pt x="68525" y="712"/>
                </a:cubicBezTo>
                <a:cubicBezTo>
                  <a:pt x="68316" y="691"/>
                  <a:pt x="68107" y="649"/>
                  <a:pt x="67897" y="649"/>
                </a:cubicBezTo>
                <a:cubicBezTo>
                  <a:pt x="67479" y="608"/>
                  <a:pt x="67060" y="608"/>
                  <a:pt x="66663" y="545"/>
                </a:cubicBezTo>
                <a:cubicBezTo>
                  <a:pt x="65931" y="503"/>
                  <a:pt x="65135" y="482"/>
                  <a:pt x="64382" y="419"/>
                </a:cubicBezTo>
                <a:cubicBezTo>
                  <a:pt x="62876" y="336"/>
                  <a:pt x="61327" y="273"/>
                  <a:pt x="59779" y="189"/>
                </a:cubicBezTo>
                <a:cubicBezTo>
                  <a:pt x="59298" y="168"/>
                  <a:pt x="58775" y="168"/>
                  <a:pt x="58272" y="126"/>
                </a:cubicBezTo>
                <a:lnTo>
                  <a:pt x="54967" y="63"/>
                </a:lnTo>
                <a:cubicBezTo>
                  <a:pt x="54360" y="22"/>
                  <a:pt x="53732" y="22"/>
                  <a:pt x="5314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 name="Rectangle 6">
            <a:extLst>
              <a:ext uri="{FF2B5EF4-FFF2-40B4-BE49-F238E27FC236}">
                <a16:creationId xmlns="" xmlns:a16="http://schemas.microsoft.com/office/drawing/2014/main" id="{B89313F8-E98B-44DD-841A-8B9600907455}"/>
              </a:ext>
            </a:extLst>
          </p:cNvPr>
          <p:cNvSpPr/>
          <p:nvPr/>
        </p:nvSpPr>
        <p:spPr>
          <a:xfrm>
            <a:off x="2944867" y="1019960"/>
            <a:ext cx="8355117" cy="5337038"/>
          </a:xfrm>
          <a:prstGeom prst="rect">
            <a:avLst/>
          </a:prstGeom>
        </p:spPr>
        <p:txBody>
          <a:bodyPr wrap="square">
            <a:spAutoFit/>
          </a:bodyPr>
          <a:lstStyle/>
          <a:p>
            <a:pPr marL="457200" indent="-457200" algn="just">
              <a:lnSpc>
                <a:spcPct val="150000"/>
              </a:lnSpc>
              <a:spcAft>
                <a:spcPts val="600"/>
              </a:spcAft>
              <a:buFont typeface="Wingdings" panose="05000000000000000000" pitchFamily="2" charset="2"/>
              <a:buChar char="v"/>
            </a:pPr>
            <a:r>
              <a:rPr lang="nl-NL" sz="2800" dirty="0">
                <a:ea typeface="Calibri" panose="020F0502020204030204" pitchFamily="34" charset="0"/>
                <a:cs typeface="Times New Roman" panose="02020603050405020304" pitchFamily="18" charset="0"/>
              </a:rPr>
              <a:t>Ta có thể so sánh hai số hữu tỉ bất kì bằng cách viết chúng dưới dạng phân số rồi so sánh hai  phân số đó.</a:t>
            </a:r>
            <a:endParaRPr lang="en-US" sz="2800" dirty="0">
              <a:ea typeface="Calibri" panose="020F0502020204030204" pitchFamily="34" charset="0"/>
              <a:cs typeface="Times New Roman" panose="02020603050405020304" pitchFamily="18" charset="0"/>
            </a:endParaRPr>
          </a:p>
          <a:p>
            <a:pPr marL="457200" indent="-457200" algn="just">
              <a:lnSpc>
                <a:spcPct val="150000"/>
              </a:lnSpc>
              <a:spcAft>
                <a:spcPts val="600"/>
              </a:spcAft>
              <a:buFont typeface="Wingdings" panose="05000000000000000000" pitchFamily="2" charset="2"/>
              <a:buChar char="v"/>
            </a:pPr>
            <a:r>
              <a:rPr lang="nl-NL" sz="2800" dirty="0">
                <a:ea typeface="Calibri" panose="020F0502020204030204" pitchFamily="34" charset="0"/>
                <a:cs typeface="Times New Roman" panose="02020603050405020304" pitchFamily="18" charset="0"/>
              </a:rPr>
              <a:t>Với hai số hữu tỉ a,b bất kì, ta luôn có hoặc a = b hoặc a &lt; b hoặc a &gt; b.</a:t>
            </a:r>
            <a:r>
              <a:rPr lang="en-US" sz="2800" dirty="0">
                <a:ea typeface="Calibri" panose="020F0502020204030204" pitchFamily="34" charset="0"/>
                <a:cs typeface="Times New Roman" panose="02020603050405020304" pitchFamily="18" charset="0"/>
              </a:rPr>
              <a:t> </a:t>
            </a:r>
            <a:r>
              <a:rPr lang="nl-NL" sz="2800" dirty="0">
                <a:ea typeface="Calibri" panose="020F0502020204030204" pitchFamily="34" charset="0"/>
                <a:cs typeface="Times New Roman" panose="02020603050405020304" pitchFamily="18" charset="0"/>
              </a:rPr>
              <a:t>Cho ba số hữu tỉ a, b, c. Nếu a &lt; b và b &lt; c thì a &lt; c (tính chất bắc cầu).</a:t>
            </a:r>
            <a:endParaRPr lang="en-US" sz="2800" dirty="0">
              <a:ea typeface="Calibri" panose="020F0502020204030204" pitchFamily="34" charset="0"/>
              <a:cs typeface="Times New Roman" panose="02020603050405020304" pitchFamily="18" charset="0"/>
            </a:endParaRPr>
          </a:p>
          <a:p>
            <a:pPr marL="457200" indent="-457200" algn="just">
              <a:lnSpc>
                <a:spcPct val="150000"/>
              </a:lnSpc>
              <a:spcAft>
                <a:spcPts val="600"/>
              </a:spcAft>
              <a:buFont typeface="Wingdings" panose="05000000000000000000" pitchFamily="2" charset="2"/>
              <a:buChar char="v"/>
            </a:pPr>
            <a:r>
              <a:rPr lang="nl-NL" sz="2800" dirty="0">
                <a:ea typeface="Calibri" panose="020F0502020204030204" pitchFamily="34" charset="0"/>
                <a:cs typeface="Times New Roman" panose="02020603050405020304" pitchFamily="18" charset="0"/>
              </a:rPr>
              <a:t>Trên trục số, nếu a &lt; b thì điểm a nằm trước điểm b.</a:t>
            </a:r>
            <a:endParaRPr lang="en-US" sz="2800" dirty="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2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61"/>
                                        </p:tgtEl>
                                        <p:attrNameLst>
                                          <p:attrName>style.visibility</p:attrName>
                                        </p:attrNameLst>
                                      </p:cBhvr>
                                      <p:to>
                                        <p:strVal val="visible"/>
                                      </p:to>
                                    </p:set>
                                    <p:anim calcmode="lin" valueType="num">
                                      <p:cBhvr>
                                        <p:cTn id="7" dur="500" fill="hold"/>
                                        <p:tgtEl>
                                          <p:spTgt spid="1061"/>
                                        </p:tgtEl>
                                        <p:attrNameLst>
                                          <p:attrName>ppt_w</p:attrName>
                                        </p:attrNameLst>
                                      </p:cBhvr>
                                      <p:tavLst>
                                        <p:tav tm="0">
                                          <p:val>
                                            <p:fltVal val="0"/>
                                          </p:val>
                                        </p:tav>
                                        <p:tav tm="100000">
                                          <p:val>
                                            <p:strVal val="#ppt_w"/>
                                          </p:val>
                                        </p:tav>
                                      </p:tavLst>
                                    </p:anim>
                                    <p:anim calcmode="lin" valueType="num">
                                      <p:cBhvr>
                                        <p:cTn id="8" dur="500" fill="hold"/>
                                        <p:tgtEl>
                                          <p:spTgt spid="1061"/>
                                        </p:tgtEl>
                                        <p:attrNameLst>
                                          <p:attrName>ppt_h</p:attrName>
                                        </p:attrNameLst>
                                      </p:cBhvr>
                                      <p:tavLst>
                                        <p:tav tm="0">
                                          <p:val>
                                            <p:fltVal val="0"/>
                                          </p:val>
                                        </p:tav>
                                        <p:tav tm="100000">
                                          <p:val>
                                            <p:strVal val="#ppt_h"/>
                                          </p:val>
                                        </p:tav>
                                      </p:tavLst>
                                    </p:anim>
                                  </p:childTnLst>
                                </p:cTn>
                              </p:par>
                              <p:par>
                                <p:cTn id="9" presetID="50" presetClass="entr" presetSubtype="0" decel="100000" fill="hold" grpId="0" nodeType="withEffect">
                                  <p:stCondLst>
                                    <p:cond delay="0"/>
                                  </p:stCondLst>
                                  <p:childTnLst>
                                    <p:set>
                                      <p:cBhvr>
                                        <p:cTn id="10" dur="1" fill="hold">
                                          <p:stCondLst>
                                            <p:cond delay="0"/>
                                          </p:stCondLst>
                                        </p:cTn>
                                        <p:tgtEl>
                                          <p:spTgt spid="1062"/>
                                        </p:tgtEl>
                                        <p:attrNameLst>
                                          <p:attrName>style.visibility</p:attrName>
                                        </p:attrNameLst>
                                      </p:cBhvr>
                                      <p:to>
                                        <p:strVal val="visible"/>
                                      </p:to>
                                    </p:set>
                                    <p:anim calcmode="lin" valueType="num">
                                      <p:cBhvr>
                                        <p:cTn id="11" dur="500" fill="hold"/>
                                        <p:tgtEl>
                                          <p:spTgt spid="1062"/>
                                        </p:tgtEl>
                                        <p:attrNameLst>
                                          <p:attrName>ppt_w</p:attrName>
                                        </p:attrNameLst>
                                      </p:cBhvr>
                                      <p:tavLst>
                                        <p:tav tm="0">
                                          <p:val>
                                            <p:strVal val="#ppt_w+.3"/>
                                          </p:val>
                                        </p:tav>
                                        <p:tav tm="100000">
                                          <p:val>
                                            <p:strVal val="#ppt_w"/>
                                          </p:val>
                                        </p:tav>
                                      </p:tavLst>
                                    </p:anim>
                                    <p:anim calcmode="lin" valueType="num">
                                      <p:cBhvr>
                                        <p:cTn id="12" dur="500" fill="hold"/>
                                        <p:tgtEl>
                                          <p:spTgt spid="1062"/>
                                        </p:tgtEl>
                                        <p:attrNameLst>
                                          <p:attrName>ppt_h</p:attrName>
                                        </p:attrNameLst>
                                      </p:cBhvr>
                                      <p:tavLst>
                                        <p:tav tm="0">
                                          <p:val>
                                            <p:strVal val="#ppt_h"/>
                                          </p:val>
                                        </p:tav>
                                        <p:tav tm="100000">
                                          <p:val>
                                            <p:strVal val="#ppt_h"/>
                                          </p:val>
                                        </p:tav>
                                      </p:tavLst>
                                    </p:anim>
                                    <p:animEffect transition="in" filter="fade">
                                      <p:cBhvr>
                                        <p:cTn id="13" dur="500"/>
                                        <p:tgtEl>
                                          <p:spTgt spid="106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additive="base">
                                        <p:cTn id="18"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 calcmode="lin" valueType="num">
                                      <p:cBhvr additive="base">
                                        <p:cTn id="24"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xEl>
                                              <p:pRg st="2" end="2"/>
                                            </p:txEl>
                                          </p:spTgt>
                                        </p:tgtEl>
                                        <p:attrNameLst>
                                          <p:attrName>style.visibility</p:attrName>
                                        </p:attrNameLst>
                                      </p:cBhvr>
                                      <p:to>
                                        <p:strVal val="visible"/>
                                      </p:to>
                                    </p:set>
                                    <p:anim calcmode="lin" valueType="num">
                                      <p:cBhvr additive="base">
                                        <p:cTn id="30"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1" grpId="0"/>
      <p:bldP spid="1062" grpId="0" animBg="1"/>
      <p:bldP spid="7"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grpSp>
        <p:nvGrpSpPr>
          <p:cNvPr id="1076" name="Google Shape;1076;p44"/>
          <p:cNvGrpSpPr/>
          <p:nvPr/>
        </p:nvGrpSpPr>
        <p:grpSpPr>
          <a:xfrm>
            <a:off x="670331" y="397270"/>
            <a:ext cx="1601543" cy="1730503"/>
            <a:chOff x="705725" y="2072700"/>
            <a:chExt cx="1190350" cy="1286200"/>
          </a:xfrm>
        </p:grpSpPr>
        <p:sp>
          <p:nvSpPr>
            <p:cNvPr id="1077" name="Google Shape;1077;p44"/>
            <p:cNvSpPr/>
            <p:nvPr/>
          </p:nvSpPr>
          <p:spPr>
            <a:xfrm>
              <a:off x="724175" y="2187000"/>
              <a:ext cx="1171900" cy="1171900"/>
            </a:xfrm>
            <a:custGeom>
              <a:avLst/>
              <a:gdLst/>
              <a:ahLst/>
              <a:cxnLst/>
              <a:rect l="l" t="t" r="r" b="b"/>
              <a:pathLst>
                <a:path w="46876" h="46876" extrusionOk="0">
                  <a:moveTo>
                    <a:pt x="43459" y="1"/>
                  </a:moveTo>
                  <a:lnTo>
                    <a:pt x="1" y="3418"/>
                  </a:lnTo>
                  <a:lnTo>
                    <a:pt x="3418" y="46876"/>
                  </a:lnTo>
                  <a:lnTo>
                    <a:pt x="46876" y="43458"/>
                  </a:lnTo>
                  <a:lnTo>
                    <a:pt x="43459"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78" name="Google Shape;1078;p44"/>
            <p:cNvSpPr/>
            <p:nvPr/>
          </p:nvSpPr>
          <p:spPr>
            <a:xfrm>
              <a:off x="705725" y="2168550"/>
              <a:ext cx="1171900" cy="1171900"/>
            </a:xfrm>
            <a:custGeom>
              <a:avLst/>
              <a:gdLst/>
              <a:ahLst/>
              <a:cxnLst/>
              <a:rect l="l" t="t" r="r" b="b"/>
              <a:pathLst>
                <a:path w="46876" h="46876" extrusionOk="0">
                  <a:moveTo>
                    <a:pt x="43459" y="1"/>
                  </a:moveTo>
                  <a:lnTo>
                    <a:pt x="1" y="3418"/>
                  </a:lnTo>
                  <a:lnTo>
                    <a:pt x="3418" y="46875"/>
                  </a:lnTo>
                  <a:lnTo>
                    <a:pt x="46876" y="43458"/>
                  </a:lnTo>
                  <a:lnTo>
                    <a:pt x="43459" y="1"/>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79" name="Google Shape;1079;p44"/>
            <p:cNvSpPr/>
            <p:nvPr/>
          </p:nvSpPr>
          <p:spPr>
            <a:xfrm>
              <a:off x="1615675" y="2072700"/>
              <a:ext cx="133950" cy="222075"/>
            </a:xfrm>
            <a:custGeom>
              <a:avLst/>
              <a:gdLst/>
              <a:ahLst/>
              <a:cxnLst/>
              <a:rect l="l" t="t" r="r" b="b"/>
              <a:pathLst>
                <a:path w="5358" h="8883" extrusionOk="0">
                  <a:moveTo>
                    <a:pt x="857" y="1"/>
                  </a:moveTo>
                  <a:lnTo>
                    <a:pt x="0" y="8573"/>
                  </a:lnTo>
                  <a:cubicBezTo>
                    <a:pt x="619" y="8585"/>
                    <a:pt x="1262" y="8633"/>
                    <a:pt x="1869" y="8716"/>
                  </a:cubicBezTo>
                  <a:cubicBezTo>
                    <a:pt x="2046" y="8750"/>
                    <a:pt x="2235" y="8783"/>
                    <a:pt x="2423" y="8783"/>
                  </a:cubicBezTo>
                  <a:cubicBezTo>
                    <a:pt x="2501" y="8783"/>
                    <a:pt x="2579" y="8778"/>
                    <a:pt x="2655" y="8764"/>
                  </a:cubicBezTo>
                  <a:cubicBezTo>
                    <a:pt x="2737" y="8755"/>
                    <a:pt x="2818" y="8732"/>
                    <a:pt x="2889" y="8732"/>
                  </a:cubicBezTo>
                  <a:cubicBezTo>
                    <a:pt x="2911" y="8732"/>
                    <a:pt x="2933" y="8734"/>
                    <a:pt x="2953" y="8740"/>
                  </a:cubicBezTo>
                  <a:cubicBezTo>
                    <a:pt x="3036" y="8752"/>
                    <a:pt x="3108" y="8799"/>
                    <a:pt x="3179" y="8823"/>
                  </a:cubicBezTo>
                  <a:cubicBezTo>
                    <a:pt x="3286" y="8871"/>
                    <a:pt x="3405" y="8871"/>
                    <a:pt x="3524" y="8871"/>
                  </a:cubicBezTo>
                  <a:cubicBezTo>
                    <a:pt x="3549" y="8873"/>
                    <a:pt x="3576" y="8874"/>
                    <a:pt x="3603" y="8874"/>
                  </a:cubicBezTo>
                  <a:cubicBezTo>
                    <a:pt x="3772" y="8874"/>
                    <a:pt x="3983" y="8837"/>
                    <a:pt x="4179" y="8837"/>
                  </a:cubicBezTo>
                  <a:cubicBezTo>
                    <a:pt x="4286" y="8837"/>
                    <a:pt x="4389" y="8848"/>
                    <a:pt x="4477" y="8883"/>
                  </a:cubicBezTo>
                  <a:lnTo>
                    <a:pt x="5358" y="60"/>
                  </a:lnTo>
                  <a:cubicBezTo>
                    <a:pt x="4815" y="23"/>
                    <a:pt x="4267" y="4"/>
                    <a:pt x="3723" y="4"/>
                  </a:cubicBezTo>
                  <a:cubicBezTo>
                    <a:pt x="3397" y="4"/>
                    <a:pt x="3072" y="11"/>
                    <a:pt x="2750" y="25"/>
                  </a:cubicBezTo>
                  <a:cubicBezTo>
                    <a:pt x="2394" y="44"/>
                    <a:pt x="2038" y="71"/>
                    <a:pt x="1688" y="71"/>
                  </a:cubicBezTo>
                  <a:cubicBezTo>
                    <a:pt x="1406" y="71"/>
                    <a:pt x="1128" y="54"/>
                    <a:pt x="857" y="1"/>
                  </a:cubicBez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80" name="Google Shape;1080;p44"/>
            <p:cNvSpPr/>
            <p:nvPr/>
          </p:nvSpPr>
          <p:spPr>
            <a:xfrm>
              <a:off x="771225" y="2139675"/>
              <a:ext cx="133950" cy="222075"/>
            </a:xfrm>
            <a:custGeom>
              <a:avLst/>
              <a:gdLst/>
              <a:ahLst/>
              <a:cxnLst/>
              <a:rect l="l" t="t" r="r" b="b"/>
              <a:pathLst>
                <a:path w="5358" h="8883" extrusionOk="0">
                  <a:moveTo>
                    <a:pt x="4501" y="1"/>
                  </a:moveTo>
                  <a:cubicBezTo>
                    <a:pt x="4219" y="54"/>
                    <a:pt x="3938" y="71"/>
                    <a:pt x="3656" y="71"/>
                  </a:cubicBezTo>
                  <a:cubicBezTo>
                    <a:pt x="3307" y="71"/>
                    <a:pt x="2957" y="44"/>
                    <a:pt x="2608" y="24"/>
                  </a:cubicBezTo>
                  <a:cubicBezTo>
                    <a:pt x="2282" y="11"/>
                    <a:pt x="1956" y="4"/>
                    <a:pt x="1630" y="4"/>
                  </a:cubicBezTo>
                  <a:cubicBezTo>
                    <a:pt x="1087" y="4"/>
                    <a:pt x="543" y="23"/>
                    <a:pt x="0" y="60"/>
                  </a:cubicBezTo>
                  <a:lnTo>
                    <a:pt x="881" y="8883"/>
                  </a:lnTo>
                  <a:cubicBezTo>
                    <a:pt x="969" y="8848"/>
                    <a:pt x="1070" y="8837"/>
                    <a:pt x="1176" y="8837"/>
                  </a:cubicBezTo>
                  <a:cubicBezTo>
                    <a:pt x="1370" y="8837"/>
                    <a:pt x="1579" y="8874"/>
                    <a:pt x="1752" y="8874"/>
                  </a:cubicBezTo>
                  <a:cubicBezTo>
                    <a:pt x="1780" y="8874"/>
                    <a:pt x="1808" y="8873"/>
                    <a:pt x="1834" y="8871"/>
                  </a:cubicBezTo>
                  <a:cubicBezTo>
                    <a:pt x="1953" y="8871"/>
                    <a:pt x="2072" y="8871"/>
                    <a:pt x="2179" y="8823"/>
                  </a:cubicBezTo>
                  <a:cubicBezTo>
                    <a:pt x="2250" y="8799"/>
                    <a:pt x="2322" y="8752"/>
                    <a:pt x="2405" y="8740"/>
                  </a:cubicBezTo>
                  <a:cubicBezTo>
                    <a:pt x="2425" y="8734"/>
                    <a:pt x="2447" y="8732"/>
                    <a:pt x="2469" y="8732"/>
                  </a:cubicBezTo>
                  <a:cubicBezTo>
                    <a:pt x="2540" y="8732"/>
                    <a:pt x="2621" y="8755"/>
                    <a:pt x="2703" y="8764"/>
                  </a:cubicBezTo>
                  <a:cubicBezTo>
                    <a:pt x="2780" y="8778"/>
                    <a:pt x="2857" y="8783"/>
                    <a:pt x="2935" y="8783"/>
                  </a:cubicBezTo>
                  <a:cubicBezTo>
                    <a:pt x="3123" y="8783"/>
                    <a:pt x="3312" y="8750"/>
                    <a:pt x="3489" y="8716"/>
                  </a:cubicBezTo>
                  <a:cubicBezTo>
                    <a:pt x="4096" y="8633"/>
                    <a:pt x="4739" y="8585"/>
                    <a:pt x="5358" y="8573"/>
                  </a:cubicBezTo>
                  <a:lnTo>
                    <a:pt x="4501" y="1"/>
                  </a:ln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3" name="Rectangle 2"/>
          <p:cNvSpPr/>
          <p:nvPr/>
        </p:nvSpPr>
        <p:spPr>
          <a:xfrm>
            <a:off x="5328863" y="397270"/>
            <a:ext cx="1561672" cy="6000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4" name="TextBox 3"/>
          <p:cNvSpPr txBox="1"/>
          <p:nvPr/>
        </p:nvSpPr>
        <p:spPr>
          <a:xfrm rot="21322027">
            <a:off x="874464" y="1016942"/>
            <a:ext cx="1363129" cy="584775"/>
          </a:xfrm>
          <a:prstGeom prst="rect">
            <a:avLst/>
          </a:prstGeom>
          <a:noFill/>
        </p:spPr>
        <p:txBody>
          <a:bodyPr wrap="square" rtlCol="0">
            <a:spAutoFit/>
          </a:bodyPr>
          <a:lstStyle/>
          <a:p>
            <a:pPr defTabSz="1219170">
              <a:buClr>
                <a:srgbClr val="000000"/>
              </a:buClr>
            </a:pPr>
            <a:r>
              <a:rPr lang="en-US" sz="3200" b="1" kern="0" dirty="0" err="1">
                <a:solidFill>
                  <a:srgbClr val="000000"/>
                </a:solidFill>
                <a:latin typeface="Arial"/>
                <a:cs typeface="Arial"/>
                <a:sym typeface="Arial"/>
              </a:rPr>
              <a:t>Chú</a:t>
            </a:r>
            <a:r>
              <a:rPr lang="en-US" sz="3200" b="1" kern="0" dirty="0">
                <a:solidFill>
                  <a:srgbClr val="000000"/>
                </a:solidFill>
                <a:latin typeface="Arial"/>
                <a:cs typeface="Arial"/>
                <a:sym typeface="Arial"/>
              </a:rPr>
              <a:t> ý</a:t>
            </a:r>
          </a:p>
        </p:txBody>
      </p:sp>
      <p:sp>
        <p:nvSpPr>
          <p:cNvPr id="7" name="Rounded Rectangular Callout 6"/>
          <p:cNvSpPr/>
          <p:nvPr/>
        </p:nvSpPr>
        <p:spPr>
          <a:xfrm>
            <a:off x="2429794" y="1655813"/>
            <a:ext cx="8909132" cy="4059187"/>
          </a:xfrm>
          <a:prstGeom prst="wedgeRoundRectCallout">
            <a:avLst>
              <a:gd name="adj1" fmla="val -57567"/>
              <a:gd name="adj2" fmla="val -40296"/>
              <a:gd name="adj3" fmla="val 16667"/>
            </a:avLst>
          </a:prstGeom>
          <a:solidFill>
            <a:schemeClr val="bg1">
              <a:lumMod val="65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defTabSz="1219170">
              <a:buClr>
                <a:srgbClr val="000000"/>
              </a:buClr>
            </a:pPr>
            <a:endParaRPr lang="en-US" sz="2667" b="1" kern="0" dirty="0">
              <a:solidFill>
                <a:srgbClr val="FFFFFF"/>
              </a:solidFill>
              <a:latin typeface="Arial"/>
              <a:sym typeface="Arial"/>
            </a:endParaRPr>
          </a:p>
        </p:txBody>
      </p:sp>
      <p:sp>
        <p:nvSpPr>
          <p:cNvPr id="9" name="Rectangle 8">
            <a:extLst>
              <a:ext uri="{FF2B5EF4-FFF2-40B4-BE49-F238E27FC236}">
                <a16:creationId xmlns="" xmlns:a16="http://schemas.microsoft.com/office/drawing/2014/main" id="{F493145D-F683-49F3-AA35-19CD12B9586C}"/>
              </a:ext>
            </a:extLst>
          </p:cNvPr>
          <p:cNvSpPr/>
          <p:nvPr/>
        </p:nvSpPr>
        <p:spPr>
          <a:xfrm>
            <a:off x="2429794" y="2101412"/>
            <a:ext cx="8606170" cy="3123932"/>
          </a:xfrm>
          <a:prstGeom prst="rect">
            <a:avLst/>
          </a:prstGeom>
        </p:spPr>
        <p:txBody>
          <a:bodyPr wrap="square">
            <a:spAutoFit/>
          </a:bodyPr>
          <a:lstStyle/>
          <a:p>
            <a:pPr marL="457200" indent="-457200" algn="just">
              <a:spcAft>
                <a:spcPts val="600"/>
              </a:spcAft>
              <a:buFontTx/>
              <a:buChar char="-"/>
            </a:pPr>
            <a:r>
              <a:rPr lang="nl-NL" sz="3200" b="1" dirty="0">
                <a:solidFill>
                  <a:schemeClr val="bg1"/>
                </a:solidFill>
                <a:ea typeface="Calibri" panose="020F0502020204030204" pitchFamily="34" charset="0"/>
                <a:cs typeface="Times New Roman" panose="02020603050405020304" pitchFamily="18" charset="0"/>
              </a:rPr>
              <a:t>Trên trục số, các điểm trước gốc O biểu diễn số hữu tỉ âm (tức số hữu tỉ nhỏ hơn 0); các điểm nằm sau gốc O biểu diễn số </a:t>
            </a:r>
            <a:r>
              <a:rPr lang="nl-NL" sz="3200" b="1" i="1" dirty="0">
                <a:solidFill>
                  <a:schemeClr val="bg1"/>
                </a:solidFill>
                <a:ea typeface="Calibri" panose="020F0502020204030204" pitchFamily="34" charset="0"/>
                <a:cs typeface="Times New Roman" panose="02020603050405020304" pitchFamily="18" charset="0"/>
              </a:rPr>
              <a:t>hữu tỉ dương </a:t>
            </a:r>
            <a:r>
              <a:rPr lang="nl-NL" sz="3200" b="1" dirty="0">
                <a:solidFill>
                  <a:schemeClr val="bg1"/>
                </a:solidFill>
                <a:ea typeface="Calibri" panose="020F0502020204030204" pitchFamily="34" charset="0"/>
                <a:cs typeface="Times New Roman" panose="02020603050405020304" pitchFamily="18" charset="0"/>
              </a:rPr>
              <a:t>(tức số hữu tỉ lớn hơn 0).</a:t>
            </a:r>
          </a:p>
          <a:p>
            <a:pPr marL="457200" indent="-457200" algn="just">
              <a:spcAft>
                <a:spcPts val="600"/>
              </a:spcAft>
              <a:buFontTx/>
              <a:buChar char="-"/>
            </a:pPr>
            <a:r>
              <a:rPr lang="nl-NL" sz="3200" b="1" dirty="0">
                <a:solidFill>
                  <a:schemeClr val="bg1"/>
                </a:solidFill>
                <a:ea typeface="Calibri" panose="020F0502020204030204" pitchFamily="34" charset="0"/>
                <a:cs typeface="Times New Roman" panose="02020603050405020304" pitchFamily="18" charset="0"/>
              </a:rPr>
              <a:t>Số 0 không là số h</a:t>
            </a:r>
            <a:r>
              <a:rPr lang="en-US" sz="3200" b="1" dirty="0" err="1">
                <a:solidFill>
                  <a:schemeClr val="bg1"/>
                </a:solidFill>
                <a:ea typeface="Calibri" panose="020F0502020204030204" pitchFamily="34" charset="0"/>
                <a:cs typeface="Times New Roman" panose="02020603050405020304" pitchFamily="18" charset="0"/>
              </a:rPr>
              <a:t>ữu</a:t>
            </a:r>
            <a:r>
              <a:rPr lang="en-US" sz="3200" b="1" dirty="0">
                <a:solidFill>
                  <a:schemeClr val="bg1"/>
                </a:solidFill>
                <a:ea typeface="Calibri" panose="020F0502020204030204" pitchFamily="34" charset="0"/>
                <a:cs typeface="Times New Roman" panose="02020603050405020304" pitchFamily="18" charset="0"/>
              </a:rPr>
              <a:t> </a:t>
            </a:r>
            <a:r>
              <a:rPr lang="en-US" sz="3200" b="1" dirty="0" err="1">
                <a:solidFill>
                  <a:schemeClr val="bg1"/>
                </a:solidFill>
                <a:ea typeface="Calibri" panose="020F0502020204030204" pitchFamily="34" charset="0"/>
                <a:cs typeface="Times New Roman" panose="02020603050405020304" pitchFamily="18" charset="0"/>
              </a:rPr>
              <a:t>tỉ</a:t>
            </a:r>
            <a:r>
              <a:rPr lang="en-US" sz="3200" b="1" dirty="0">
                <a:solidFill>
                  <a:schemeClr val="bg1"/>
                </a:solidFill>
                <a:ea typeface="Calibri" panose="020F0502020204030204" pitchFamily="34" charset="0"/>
                <a:cs typeface="Times New Roman" panose="02020603050405020304" pitchFamily="18" charset="0"/>
              </a:rPr>
              <a:t> d</a:t>
            </a:r>
            <a:r>
              <a:rPr lang="vi-VN" sz="3200" b="1" dirty="0">
                <a:solidFill>
                  <a:schemeClr val="bg1"/>
                </a:solidFill>
                <a:ea typeface="Calibri" panose="020F0502020204030204" pitchFamily="34" charset="0"/>
                <a:cs typeface="Times New Roman" panose="02020603050405020304" pitchFamily="18" charset="0"/>
              </a:rPr>
              <a:t>ư</a:t>
            </a:r>
            <a:r>
              <a:rPr lang="en-US" sz="3200" b="1" dirty="0" err="1">
                <a:solidFill>
                  <a:schemeClr val="bg1"/>
                </a:solidFill>
                <a:ea typeface="Calibri" panose="020F0502020204030204" pitchFamily="34" charset="0"/>
                <a:cs typeface="Times New Roman" panose="02020603050405020304" pitchFamily="18" charset="0"/>
              </a:rPr>
              <a:t>ơng</a:t>
            </a:r>
            <a:r>
              <a:rPr lang="en-US" sz="3200" b="1" dirty="0">
                <a:solidFill>
                  <a:schemeClr val="bg1"/>
                </a:solidFill>
                <a:ea typeface="Calibri" panose="020F0502020204030204" pitchFamily="34" charset="0"/>
                <a:cs typeface="Times New Roman" panose="02020603050405020304" pitchFamily="18" charset="0"/>
              </a:rPr>
              <a:t>, </a:t>
            </a:r>
            <a:r>
              <a:rPr lang="en-US" sz="3200" b="1" dirty="0" err="1">
                <a:solidFill>
                  <a:schemeClr val="bg1"/>
                </a:solidFill>
                <a:ea typeface="Calibri" panose="020F0502020204030204" pitchFamily="34" charset="0"/>
                <a:cs typeface="Times New Roman" panose="02020603050405020304" pitchFamily="18" charset="0"/>
              </a:rPr>
              <a:t>cũng</a:t>
            </a:r>
            <a:r>
              <a:rPr lang="en-US" sz="3200" b="1" dirty="0">
                <a:solidFill>
                  <a:schemeClr val="bg1"/>
                </a:solidFill>
                <a:ea typeface="Calibri" panose="020F0502020204030204" pitchFamily="34" charset="0"/>
                <a:cs typeface="Times New Roman" panose="02020603050405020304" pitchFamily="18" charset="0"/>
              </a:rPr>
              <a:t> </a:t>
            </a:r>
            <a:r>
              <a:rPr lang="en-US" sz="3200" b="1" dirty="0" err="1">
                <a:solidFill>
                  <a:schemeClr val="bg1"/>
                </a:solidFill>
                <a:ea typeface="Calibri" panose="020F0502020204030204" pitchFamily="34" charset="0"/>
                <a:cs typeface="Times New Roman" panose="02020603050405020304" pitchFamily="18" charset="0"/>
              </a:rPr>
              <a:t>không</a:t>
            </a:r>
            <a:r>
              <a:rPr lang="en-US" sz="3200" b="1" dirty="0">
                <a:solidFill>
                  <a:schemeClr val="bg1"/>
                </a:solidFill>
                <a:ea typeface="Calibri" panose="020F0502020204030204" pitchFamily="34" charset="0"/>
                <a:cs typeface="Times New Roman" panose="02020603050405020304" pitchFamily="18" charset="0"/>
              </a:rPr>
              <a:t> </a:t>
            </a:r>
            <a:r>
              <a:rPr lang="en-US" sz="3200" b="1" dirty="0" err="1">
                <a:solidFill>
                  <a:schemeClr val="bg1"/>
                </a:solidFill>
                <a:ea typeface="Calibri" panose="020F0502020204030204" pitchFamily="34" charset="0"/>
                <a:cs typeface="Times New Roman" panose="02020603050405020304" pitchFamily="18" charset="0"/>
              </a:rPr>
              <a:t>là</a:t>
            </a:r>
            <a:r>
              <a:rPr lang="en-US" sz="3200" b="1" dirty="0">
                <a:solidFill>
                  <a:schemeClr val="bg1"/>
                </a:solidFill>
                <a:ea typeface="Calibri" panose="020F0502020204030204" pitchFamily="34" charset="0"/>
                <a:cs typeface="Times New Roman" panose="02020603050405020304" pitchFamily="18" charset="0"/>
              </a:rPr>
              <a:t> </a:t>
            </a:r>
            <a:r>
              <a:rPr lang="en-US" sz="3200" b="1" dirty="0" err="1">
                <a:solidFill>
                  <a:schemeClr val="bg1"/>
                </a:solidFill>
                <a:ea typeface="Calibri" panose="020F0502020204030204" pitchFamily="34" charset="0"/>
                <a:cs typeface="Times New Roman" panose="02020603050405020304" pitchFamily="18" charset="0"/>
              </a:rPr>
              <a:t>số</a:t>
            </a:r>
            <a:r>
              <a:rPr lang="en-US" sz="3200" b="1" dirty="0">
                <a:solidFill>
                  <a:schemeClr val="bg1"/>
                </a:solidFill>
                <a:ea typeface="Calibri" panose="020F0502020204030204" pitchFamily="34" charset="0"/>
                <a:cs typeface="Times New Roman" panose="02020603050405020304" pitchFamily="18" charset="0"/>
              </a:rPr>
              <a:t> </a:t>
            </a:r>
            <a:r>
              <a:rPr lang="en-US" sz="3200" b="1" dirty="0" err="1">
                <a:solidFill>
                  <a:schemeClr val="bg1"/>
                </a:solidFill>
                <a:ea typeface="Calibri" panose="020F0502020204030204" pitchFamily="34" charset="0"/>
                <a:cs typeface="Times New Roman" panose="02020603050405020304" pitchFamily="18" charset="0"/>
              </a:rPr>
              <a:t>hữu</a:t>
            </a:r>
            <a:r>
              <a:rPr lang="en-US" sz="3200" b="1" dirty="0">
                <a:solidFill>
                  <a:schemeClr val="bg1"/>
                </a:solidFill>
                <a:ea typeface="Calibri" panose="020F0502020204030204" pitchFamily="34" charset="0"/>
                <a:cs typeface="Times New Roman" panose="02020603050405020304" pitchFamily="18" charset="0"/>
              </a:rPr>
              <a:t> </a:t>
            </a:r>
            <a:r>
              <a:rPr lang="en-US" sz="3200" b="1" dirty="0" err="1">
                <a:solidFill>
                  <a:schemeClr val="bg1"/>
                </a:solidFill>
                <a:ea typeface="Calibri" panose="020F0502020204030204" pitchFamily="34" charset="0"/>
                <a:cs typeface="Times New Roman" panose="02020603050405020304" pitchFamily="18" charset="0"/>
              </a:rPr>
              <a:t>tỉ</a:t>
            </a:r>
            <a:r>
              <a:rPr lang="en-US" sz="3200" b="1" dirty="0">
                <a:solidFill>
                  <a:schemeClr val="bg1"/>
                </a:solidFill>
                <a:ea typeface="Calibri" panose="020F0502020204030204" pitchFamily="34" charset="0"/>
                <a:cs typeface="Times New Roman" panose="02020603050405020304" pitchFamily="18" charset="0"/>
              </a:rPr>
              <a:t> </a:t>
            </a:r>
            <a:r>
              <a:rPr lang="en-US" sz="3200" b="1" dirty="0" err="1">
                <a:solidFill>
                  <a:schemeClr val="bg1"/>
                </a:solidFill>
                <a:ea typeface="Calibri" panose="020F0502020204030204" pitchFamily="34" charset="0"/>
                <a:cs typeface="Times New Roman" panose="02020603050405020304" pitchFamily="18" charset="0"/>
              </a:rPr>
              <a:t>âm</a:t>
            </a:r>
            <a:r>
              <a:rPr lang="en-US" sz="3200" b="1" dirty="0">
                <a:solidFill>
                  <a:schemeClr val="bg1"/>
                </a:solidFill>
                <a:ea typeface="Calibri" panose="020F0502020204030204" pitchFamily="34" charset="0"/>
                <a:cs typeface="Times New Roman" panose="02020603050405020304" pitchFamily="18" charset="0"/>
              </a:rPr>
              <a:t>.</a:t>
            </a: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76"/>
                                        </p:tgtEl>
                                        <p:attrNameLst>
                                          <p:attrName>style.visibility</p:attrName>
                                        </p:attrNameLst>
                                      </p:cBhvr>
                                      <p:to>
                                        <p:strVal val="visible"/>
                                      </p:to>
                                    </p:set>
                                    <p:animEffect transition="in" filter="fade">
                                      <p:cBhvr>
                                        <p:cTn id="7" dur="500"/>
                                        <p:tgtEl>
                                          <p:spTgt spid="10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additive="base">
                                        <p:cTn id="2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 calcmode="lin" valueType="num">
                                      <p:cBhvr additive="base">
                                        <p:cTn id="2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9"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21"/>
        <p:cNvGrpSpPr/>
        <p:nvPr/>
      </p:nvGrpSpPr>
      <p:grpSpPr>
        <a:xfrm>
          <a:off x="0" y="0"/>
          <a:ext cx="0" cy="0"/>
          <a:chOff x="0" y="0"/>
          <a:chExt cx="0" cy="0"/>
        </a:xfrm>
      </p:grpSpPr>
      <p:grpSp>
        <p:nvGrpSpPr>
          <p:cNvPr id="1222" name="Google Shape;1222;p50"/>
          <p:cNvGrpSpPr/>
          <p:nvPr/>
        </p:nvGrpSpPr>
        <p:grpSpPr>
          <a:xfrm>
            <a:off x="3974320" y="-68114"/>
            <a:ext cx="7847811" cy="7967443"/>
            <a:chOff x="7567299" y="1541100"/>
            <a:chExt cx="3271844" cy="3386750"/>
          </a:xfrm>
        </p:grpSpPr>
        <p:sp>
          <p:nvSpPr>
            <p:cNvPr id="1223" name="Google Shape;1223;p50"/>
            <p:cNvSpPr/>
            <p:nvPr/>
          </p:nvSpPr>
          <p:spPr>
            <a:xfrm>
              <a:off x="7597074" y="1552100"/>
              <a:ext cx="3242069"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24" name="Google Shape;1224;p50"/>
            <p:cNvSpPr/>
            <p:nvPr/>
          </p:nvSpPr>
          <p:spPr>
            <a:xfrm>
              <a:off x="7567299" y="1541100"/>
              <a:ext cx="3196874"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25" name="Google Shape;1225;p50"/>
            <p:cNvSpPr/>
            <p:nvPr/>
          </p:nvSpPr>
          <p:spPr>
            <a:xfrm>
              <a:off x="8025700" y="19090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26" name="Google Shape;1226;p50"/>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27" name="Google Shape;1227;p50"/>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28" name="Google Shape;1228;p50"/>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29" name="Google Shape;1229;p50"/>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0" name="Google Shape;1230;p50"/>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1" name="Google Shape;1231;p50"/>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2" name="Google Shape;1232;p50"/>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3" name="Google Shape;1233;p50"/>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4" name="Google Shape;1234;p50"/>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5" name="Google Shape;1235;p50"/>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6" name="Google Shape;1236;p50"/>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7" name="Google Shape;1237;p50"/>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8" name="Google Shape;1238;p50"/>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39" name="Google Shape;1239;p50"/>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40" name="Google Shape;1240;p50"/>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41" name="Google Shape;1241;p50"/>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42" name="Google Shape;1242;p50"/>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247" name="Google Shape;1247;p50"/>
          <p:cNvGrpSpPr/>
          <p:nvPr/>
        </p:nvGrpSpPr>
        <p:grpSpPr>
          <a:xfrm rot="688933">
            <a:off x="-70047" y="291903"/>
            <a:ext cx="4455679" cy="5393735"/>
            <a:chOff x="-365541" y="942781"/>
            <a:chExt cx="4142171" cy="3337526"/>
          </a:xfrm>
        </p:grpSpPr>
        <p:sp>
          <p:nvSpPr>
            <p:cNvPr id="1248" name="Google Shape;1248;p50"/>
            <p:cNvSpPr/>
            <p:nvPr/>
          </p:nvSpPr>
          <p:spPr>
            <a:xfrm rot="-664392">
              <a:off x="-81235" y="1302043"/>
              <a:ext cx="3636879" cy="2653713"/>
            </a:xfrm>
            <a:prstGeom prst="rect">
              <a:avLst/>
            </a:pr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49" name="Google Shape;1249;p50"/>
            <p:cNvSpPr/>
            <p:nvPr/>
          </p:nvSpPr>
          <p:spPr>
            <a:xfrm rot="-664392">
              <a:off x="-144556" y="1267333"/>
              <a:ext cx="3636879" cy="2653713"/>
            </a:xfrm>
            <a:prstGeom prst="rect">
              <a:avLst/>
            </a:prstGeom>
            <a:solidFill>
              <a:schemeClr val="lt1"/>
            </a:solidFill>
            <a:ln>
              <a:noFill/>
            </a:ln>
            <a:effectLst>
              <a:outerShdw blurRad="63500" sx="102000" sy="102000" algn="ctr" rotWithShape="0">
                <a:prstClr val="black">
                  <a:alpha val="40000"/>
                </a:prst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251" name="Google Shape;1251;p50"/>
          <p:cNvSpPr/>
          <p:nvPr/>
        </p:nvSpPr>
        <p:spPr>
          <a:xfrm rot="421726">
            <a:off x="950061" y="642152"/>
            <a:ext cx="1980937" cy="502275"/>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rgbClr val="FF866A">
              <a:alpha val="7654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42" name="Google Shape;1252;p50"/>
          <p:cNvGrpSpPr/>
          <p:nvPr/>
        </p:nvGrpSpPr>
        <p:grpSpPr>
          <a:xfrm>
            <a:off x="745619" y="67532"/>
            <a:ext cx="2499348" cy="956422"/>
            <a:chOff x="2202650" y="2939175"/>
            <a:chExt cx="1146900" cy="1220125"/>
          </a:xfrm>
        </p:grpSpPr>
        <p:sp>
          <p:nvSpPr>
            <p:cNvPr id="43" name="Google Shape;1253;p50"/>
            <p:cNvSpPr/>
            <p:nvPr/>
          </p:nvSpPr>
          <p:spPr>
            <a:xfrm>
              <a:off x="2221400" y="3024300"/>
              <a:ext cx="1128150" cy="1135000"/>
            </a:xfrm>
            <a:custGeom>
              <a:avLst/>
              <a:gdLst/>
              <a:ahLst/>
              <a:cxnLst/>
              <a:rect l="l" t="t" r="r" b="b"/>
              <a:pathLst>
                <a:path w="45126" h="45400" extrusionOk="0">
                  <a:moveTo>
                    <a:pt x="1572" y="1"/>
                  </a:moveTo>
                  <a:lnTo>
                    <a:pt x="0" y="37506"/>
                  </a:lnTo>
                  <a:lnTo>
                    <a:pt x="6096" y="43816"/>
                  </a:lnTo>
                  <a:lnTo>
                    <a:pt x="43291" y="45399"/>
                  </a:lnTo>
                  <a:lnTo>
                    <a:pt x="45125" y="1835"/>
                  </a:lnTo>
                  <a:lnTo>
                    <a:pt x="157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4" name="Google Shape;1254;p50"/>
            <p:cNvSpPr/>
            <p:nvPr/>
          </p:nvSpPr>
          <p:spPr>
            <a:xfrm>
              <a:off x="2202650" y="3005850"/>
              <a:ext cx="1128125" cy="1134700"/>
            </a:xfrm>
            <a:custGeom>
              <a:avLst/>
              <a:gdLst/>
              <a:ahLst/>
              <a:cxnLst/>
              <a:rect l="l" t="t" r="r" b="b"/>
              <a:pathLst>
                <a:path w="45125" h="45388" extrusionOk="0">
                  <a:moveTo>
                    <a:pt x="1584" y="1"/>
                  </a:moveTo>
                  <a:lnTo>
                    <a:pt x="0" y="37505"/>
                  </a:lnTo>
                  <a:lnTo>
                    <a:pt x="6108" y="43816"/>
                  </a:lnTo>
                  <a:lnTo>
                    <a:pt x="43291" y="45387"/>
                  </a:lnTo>
                  <a:lnTo>
                    <a:pt x="45125" y="1834"/>
                  </a:lnTo>
                  <a:lnTo>
                    <a:pt x="1584" y="1"/>
                  </a:lnTo>
                  <a:close/>
                </a:path>
              </a:pathLst>
            </a:custGeom>
            <a:solidFill>
              <a:srgbClr val="58CBC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5" name="Google Shape;1255;p50"/>
            <p:cNvSpPr/>
            <p:nvPr/>
          </p:nvSpPr>
          <p:spPr>
            <a:xfrm>
              <a:off x="2202650" y="3943475"/>
              <a:ext cx="159275" cy="157775"/>
            </a:xfrm>
            <a:custGeom>
              <a:avLst/>
              <a:gdLst/>
              <a:ahLst/>
              <a:cxnLst/>
              <a:rect l="l" t="t" r="r" b="b"/>
              <a:pathLst>
                <a:path w="6371" h="6311" extrusionOk="0">
                  <a:moveTo>
                    <a:pt x="0" y="0"/>
                  </a:moveTo>
                  <a:lnTo>
                    <a:pt x="6108" y="6311"/>
                  </a:lnTo>
                  <a:lnTo>
                    <a:pt x="6370" y="262"/>
                  </a:lnTo>
                  <a:lnTo>
                    <a:pt x="0" y="0"/>
                  </a:ln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6" name="Google Shape;1256;p50"/>
            <p:cNvSpPr/>
            <p:nvPr/>
          </p:nvSpPr>
          <p:spPr>
            <a:xfrm>
              <a:off x="2625319" y="2939175"/>
              <a:ext cx="551875" cy="187905"/>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rgbClr val="BA9EC5">
                <a:alpha val="793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2" name="TextBox 1"/>
          <p:cNvSpPr txBox="1"/>
          <p:nvPr/>
        </p:nvSpPr>
        <p:spPr>
          <a:xfrm rot="188959">
            <a:off x="1258443" y="262778"/>
            <a:ext cx="1681049" cy="584775"/>
          </a:xfrm>
          <a:prstGeom prst="rect">
            <a:avLst/>
          </a:prstGeom>
          <a:noFill/>
        </p:spPr>
        <p:txBody>
          <a:bodyPr wrap="square" rtlCol="0">
            <a:spAutoFit/>
          </a:bodyPr>
          <a:lstStyle/>
          <a:p>
            <a:pPr defTabSz="1219170">
              <a:buClr>
                <a:srgbClr val="000000"/>
              </a:buClr>
            </a:pPr>
            <a:r>
              <a:rPr lang="en-US" sz="3200" b="1" kern="0" dirty="0" err="1">
                <a:solidFill>
                  <a:srgbClr val="4F476F">
                    <a:lumMod val="50000"/>
                  </a:srgbClr>
                </a:solidFill>
                <a:latin typeface="Arial"/>
                <a:cs typeface="Arial"/>
                <a:sym typeface="Arial"/>
              </a:rPr>
              <a:t>Ví</a:t>
            </a:r>
            <a:r>
              <a:rPr lang="en-US" sz="3200" b="1" kern="0" dirty="0">
                <a:solidFill>
                  <a:srgbClr val="4F476F">
                    <a:lumMod val="50000"/>
                  </a:srgbClr>
                </a:solidFill>
                <a:latin typeface="Arial"/>
                <a:cs typeface="Arial"/>
                <a:sym typeface="Arial"/>
              </a:rPr>
              <a:t> </a:t>
            </a:r>
            <a:r>
              <a:rPr lang="en-US" sz="3200" b="1" kern="0" dirty="0" err="1">
                <a:solidFill>
                  <a:srgbClr val="4F476F">
                    <a:lumMod val="50000"/>
                  </a:srgbClr>
                </a:solidFill>
                <a:latin typeface="Arial"/>
                <a:cs typeface="Arial"/>
                <a:sym typeface="Arial"/>
              </a:rPr>
              <a:t>dụ</a:t>
            </a:r>
            <a:r>
              <a:rPr lang="en-US" sz="3200" b="1" kern="0" dirty="0">
                <a:solidFill>
                  <a:srgbClr val="4F476F">
                    <a:lumMod val="50000"/>
                  </a:srgbClr>
                </a:solidFill>
                <a:latin typeface="Arial"/>
                <a:cs typeface="Arial"/>
                <a:sym typeface="Arial"/>
              </a:rPr>
              <a:t> 2</a:t>
            </a:r>
          </a:p>
        </p:txBody>
      </p:sp>
      <mc:AlternateContent xmlns:mc="http://schemas.openxmlformats.org/markup-compatibility/2006" xmlns:a14="http://schemas.microsoft.com/office/drawing/2010/main">
        <mc:Choice Requires="a14">
          <p:sp>
            <p:nvSpPr>
              <p:cNvPr id="6" name="TextBox 5"/>
              <p:cNvSpPr txBox="1"/>
              <p:nvPr/>
            </p:nvSpPr>
            <p:spPr>
              <a:xfrm>
                <a:off x="124539" y="1410391"/>
                <a:ext cx="3843406" cy="2998706"/>
              </a:xfrm>
              <a:prstGeom prst="rect">
                <a:avLst/>
              </a:prstGeom>
              <a:noFill/>
            </p:spPr>
            <p:txBody>
              <a:bodyPr wrap="square" rtlCol="0">
                <a:spAutoFit/>
              </a:bodyPr>
              <a:lstStyle/>
              <a:p>
                <a:pPr algn="just" defTabSz="1219170">
                  <a:lnSpc>
                    <a:spcPct val="150000"/>
                  </a:lnSpc>
                  <a:buClr>
                    <a:srgbClr val="000000"/>
                  </a:buClr>
                </a:pPr>
                <a:r>
                  <a:rPr lang="en-US" sz="2667" kern="0" dirty="0">
                    <a:solidFill>
                      <a:srgbClr val="000000"/>
                    </a:solidFill>
                    <a:latin typeface="Arial"/>
                    <a:cs typeface="Arial"/>
                    <a:sym typeface="Arial"/>
                  </a:rPr>
                  <a:t>So </a:t>
                </a:r>
                <a:r>
                  <a:rPr lang="en-US" sz="2667" kern="0" dirty="0" err="1">
                    <a:solidFill>
                      <a:srgbClr val="000000"/>
                    </a:solidFill>
                    <a:latin typeface="Arial"/>
                    <a:cs typeface="Arial"/>
                    <a:sym typeface="Arial"/>
                  </a:rPr>
                  <a:t>sánh</a:t>
                </a:r>
                <a:r>
                  <a:rPr lang="en-US" sz="2667" kern="0" dirty="0">
                    <a:solidFill>
                      <a:srgbClr val="000000"/>
                    </a:solidFill>
                    <a:latin typeface="Arial"/>
                    <a:cs typeface="Arial"/>
                    <a:sym typeface="Arial"/>
                  </a:rPr>
                  <a:t> 0,7 </a:t>
                </a:r>
                <a:r>
                  <a:rPr lang="en-US" sz="2667" kern="0" dirty="0" err="1">
                    <a:solidFill>
                      <a:srgbClr val="000000"/>
                    </a:solidFill>
                    <a:latin typeface="Arial"/>
                    <a:cs typeface="Arial"/>
                    <a:sym typeface="Arial"/>
                  </a:rPr>
                  <a:t>và</a:t>
                </a:r>
                <a:r>
                  <a:rPr lang="en-US" sz="2667" kern="0" dirty="0">
                    <a:solidFill>
                      <a:srgbClr val="000000"/>
                    </a:solidFill>
                    <a:latin typeface="Arial"/>
                    <a:cs typeface="Arial"/>
                    <a:sym typeface="Arial"/>
                  </a:rPr>
                  <a:t> </a:t>
                </a:r>
                <a14:m>
                  <m:oMath xmlns:m="http://schemas.openxmlformats.org/officeDocument/2006/math">
                    <m:f>
                      <m:fPr>
                        <m:ctrlPr>
                          <a:rPr lang="en-US" sz="2667" i="1" kern="0" smtClean="0">
                            <a:solidFill>
                              <a:srgbClr val="000000"/>
                            </a:solidFill>
                            <a:latin typeface="Cambria Math" panose="02040503050406030204" pitchFamily="18" charset="0"/>
                            <a:cs typeface="Arial"/>
                            <a:sym typeface="Arial"/>
                          </a:rPr>
                        </m:ctrlPr>
                      </m:fPr>
                      <m:num>
                        <m:r>
                          <a:rPr lang="en-US" sz="2667" b="0" i="1" kern="0" smtClean="0">
                            <a:solidFill>
                              <a:srgbClr val="000000"/>
                            </a:solidFill>
                            <a:latin typeface="Cambria Math" panose="02040503050406030204" pitchFamily="18" charset="0"/>
                            <a:cs typeface="Arial"/>
                            <a:sym typeface="Arial"/>
                          </a:rPr>
                          <m:t>6</m:t>
                        </m:r>
                      </m:num>
                      <m:den>
                        <m:r>
                          <a:rPr lang="en-US" sz="2667" b="0" i="1" kern="0" smtClean="0">
                            <a:solidFill>
                              <a:srgbClr val="000000"/>
                            </a:solidFill>
                            <a:latin typeface="Cambria Math" panose="02040503050406030204" pitchFamily="18" charset="0"/>
                            <a:cs typeface="Arial"/>
                            <a:sym typeface="Arial"/>
                          </a:rPr>
                          <m:t>5</m:t>
                        </m:r>
                      </m:den>
                    </m:f>
                  </m:oMath>
                </a14:m>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Từ</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đó</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cho</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biết</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điểm</a:t>
                </a:r>
                <a:r>
                  <a:rPr lang="en-US" sz="2667" kern="0" dirty="0">
                    <a:solidFill>
                      <a:srgbClr val="000000"/>
                    </a:solidFill>
                    <a:latin typeface="Arial"/>
                    <a:cs typeface="Arial"/>
                    <a:sym typeface="Arial"/>
                  </a:rPr>
                  <a:t> 0,7 </a:t>
                </a:r>
                <a:r>
                  <a:rPr lang="en-US" sz="2667" kern="0" dirty="0" err="1">
                    <a:solidFill>
                      <a:srgbClr val="000000"/>
                    </a:solidFill>
                    <a:latin typeface="Arial"/>
                    <a:cs typeface="Arial"/>
                    <a:sym typeface="Arial"/>
                  </a:rPr>
                  <a:t>nằm</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trước</a:t>
                </a:r>
                <a:r>
                  <a:rPr lang="en-US" sz="2667" kern="0" dirty="0">
                    <a:solidFill>
                      <a:srgbClr val="000000"/>
                    </a:solidFill>
                    <a:latin typeface="Arial"/>
                    <a:cs typeface="Arial"/>
                    <a:sym typeface="Arial"/>
                  </a:rPr>
                  <a:t> hay </a:t>
                </a:r>
                <a:r>
                  <a:rPr lang="en-US" sz="2667" kern="0" dirty="0" err="1">
                    <a:solidFill>
                      <a:srgbClr val="000000"/>
                    </a:solidFill>
                    <a:latin typeface="Arial"/>
                    <a:cs typeface="Arial"/>
                    <a:sym typeface="Arial"/>
                  </a:rPr>
                  <a:t>nằm</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sau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điểm</a:t>
                </a:r>
                <a:r>
                  <a:rPr lang="en-US" sz="2667" kern="0" dirty="0">
                    <a:solidFill>
                      <a:srgbClr val="000000"/>
                    </a:solidFill>
                    <a:latin typeface="Arial"/>
                    <a:cs typeface="Arial"/>
                    <a:sym typeface="Arial"/>
                  </a:rPr>
                  <a:t> </a:t>
                </a:r>
                <a14:m>
                  <m:oMath xmlns:m="http://schemas.openxmlformats.org/officeDocument/2006/math">
                    <m:f>
                      <m:fPr>
                        <m:ctrlPr>
                          <a:rPr lang="en-US" sz="2667" i="1" kern="0">
                            <a:solidFill>
                              <a:srgbClr val="000000"/>
                            </a:solidFill>
                            <a:latin typeface="Cambria Math" panose="02040503050406030204" pitchFamily="18" charset="0"/>
                            <a:cs typeface="Arial"/>
                            <a:sym typeface="Arial"/>
                          </a:rPr>
                        </m:ctrlPr>
                      </m:fPr>
                      <m:num>
                        <m:r>
                          <a:rPr lang="en-US" sz="2667" i="1" kern="0">
                            <a:solidFill>
                              <a:srgbClr val="000000"/>
                            </a:solidFill>
                            <a:latin typeface="Cambria Math" panose="02040503050406030204" pitchFamily="18" charset="0"/>
                            <a:cs typeface="Arial"/>
                            <a:sym typeface="Arial"/>
                          </a:rPr>
                          <m:t>6</m:t>
                        </m:r>
                      </m:num>
                      <m:den>
                        <m:r>
                          <a:rPr lang="en-US" sz="2667" i="1" kern="0">
                            <a:solidFill>
                              <a:srgbClr val="000000"/>
                            </a:solidFill>
                            <a:latin typeface="Cambria Math" panose="02040503050406030204" pitchFamily="18" charset="0"/>
                            <a:cs typeface="Arial"/>
                            <a:sym typeface="Arial"/>
                          </a:rPr>
                          <m:t>5</m:t>
                        </m:r>
                      </m:den>
                    </m:f>
                  </m:oMath>
                </a14:m>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trên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trục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số</a:t>
                </a:r>
                <a:r>
                  <a:rPr lang="en-US" sz="2667" kern="0" dirty="0">
                    <a:solidFill>
                      <a:srgbClr val="000000"/>
                    </a:solidFill>
                    <a:latin typeface="Arial"/>
                    <a:cs typeface="Arial"/>
                    <a:sym typeface="Arial"/>
                  </a:rPr>
                  <a:t>?</a:t>
                </a:r>
              </a:p>
            </p:txBody>
          </p:sp>
        </mc:Choice>
        <mc:Fallback xmlns="">
          <p:sp>
            <p:nvSpPr>
              <p:cNvPr id="6" name="TextBox 5"/>
              <p:cNvSpPr txBox="1">
                <a:spLocks noRot="1" noChangeAspect="1" noMove="1" noResize="1" noEditPoints="1" noAdjustHandles="1" noChangeArrowheads="1" noChangeShapeType="1" noTextEdit="1"/>
              </p:cNvSpPr>
              <p:nvPr/>
            </p:nvSpPr>
            <p:spPr>
              <a:xfrm>
                <a:off x="124539" y="1410391"/>
                <a:ext cx="3843406" cy="2998706"/>
              </a:xfrm>
              <a:prstGeom prst="rect">
                <a:avLst/>
              </a:prstGeom>
              <a:blipFill>
                <a:blip r:embed="rId3"/>
                <a:stretch>
                  <a:fillRect l="-3011" r="-2853" b="-1423"/>
                </a:stretch>
              </a:blipFill>
            </p:spPr>
            <p:txBody>
              <a:bodyPr/>
              <a:lstStyle/>
              <a:p>
                <a:r>
                  <a:rPr lang="vi-VN">
                    <a:noFill/>
                  </a:rPr>
                  <a:t> </a:t>
                </a:r>
              </a:p>
            </p:txBody>
          </p:sp>
        </mc:Fallback>
      </mc:AlternateContent>
      <p:sp>
        <p:nvSpPr>
          <p:cNvPr id="7" name="TextBox 6"/>
          <p:cNvSpPr txBox="1"/>
          <p:nvPr/>
        </p:nvSpPr>
        <p:spPr>
          <a:xfrm>
            <a:off x="6837421" y="263605"/>
            <a:ext cx="1794552" cy="502766"/>
          </a:xfrm>
          <a:prstGeom prst="rect">
            <a:avLst/>
          </a:prstGeom>
          <a:noFill/>
        </p:spPr>
        <p:txBody>
          <a:bodyPr wrap="square" rtlCol="0">
            <a:spAutoFit/>
          </a:bodyPr>
          <a:lstStyle/>
          <a:p>
            <a:pPr algn="ctr" defTabSz="1219170">
              <a:buClr>
                <a:srgbClr val="000000"/>
              </a:buClr>
            </a:pPr>
            <a:r>
              <a:rPr lang="en-US" sz="2667" b="1" kern="0" dirty="0" err="1">
                <a:solidFill>
                  <a:srgbClr val="C00000"/>
                </a:solidFill>
                <a:latin typeface="Arial"/>
                <a:cs typeface="Arial"/>
                <a:sym typeface="Arial"/>
              </a:rPr>
              <a:t>Giải</a:t>
            </a:r>
            <a:endParaRPr lang="en-US" sz="2667" b="1" kern="0" dirty="0">
              <a:solidFill>
                <a:srgbClr val="C00000"/>
              </a:solidFill>
              <a:latin typeface="Arial"/>
              <a:cs typeface="Arial"/>
              <a:sym typeface="Arial"/>
            </a:endParaRPr>
          </a:p>
        </p:txBody>
      </p:sp>
      <mc:AlternateContent xmlns:mc="http://schemas.openxmlformats.org/markup-compatibility/2006" xmlns:a14="http://schemas.microsoft.com/office/drawing/2010/main">
        <mc:Choice Requires="a14">
          <p:sp>
            <p:nvSpPr>
              <p:cNvPr id="8" name="TextBox 7"/>
              <p:cNvSpPr txBox="1"/>
              <p:nvPr/>
            </p:nvSpPr>
            <p:spPr>
              <a:xfrm>
                <a:off x="4757980" y="992016"/>
                <a:ext cx="6974240" cy="1050352"/>
              </a:xfrm>
              <a:prstGeom prst="rect">
                <a:avLst/>
              </a:prstGeom>
              <a:noFill/>
            </p:spPr>
            <p:txBody>
              <a:bodyPr wrap="square" rtlCol="0">
                <a:spAutoFit/>
              </a:bodyPr>
              <a:lstStyle/>
              <a:p>
                <a:pPr algn="just" defTabSz="1219170">
                  <a:lnSpc>
                    <a:spcPct val="150000"/>
                  </a:lnSpc>
                  <a:buClr>
                    <a:srgbClr val="000000"/>
                  </a:buClr>
                </a:pPr>
                <a:r>
                  <a:rPr lang="en-US" sz="2667" kern="0" dirty="0">
                    <a:solidFill>
                      <a:srgbClr val="000000"/>
                    </a:solidFill>
                    <a:latin typeface="Arial"/>
                    <a:cs typeface="Arial"/>
                    <a:sym typeface="Arial"/>
                  </a:rPr>
                  <a:t>Ta </a:t>
                </a:r>
                <a:r>
                  <a:rPr lang="en-US" sz="2667" kern="0" dirty="0" err="1">
                    <a:solidFill>
                      <a:srgbClr val="000000"/>
                    </a:solidFill>
                    <a:latin typeface="Arial"/>
                    <a:cs typeface="Arial"/>
                    <a:sym typeface="Arial"/>
                  </a:rPr>
                  <a:t>có</a:t>
                </a:r>
                <a:r>
                  <a:rPr lang="en-US" sz="2667" kern="0" dirty="0">
                    <a:solidFill>
                      <a:srgbClr val="000000"/>
                    </a:solidFill>
                    <a:latin typeface="Arial"/>
                    <a:cs typeface="Arial"/>
                    <a:sym typeface="Arial"/>
                  </a:rPr>
                  <a:t>: 0,7 = </a:t>
                </a:r>
                <a14:m>
                  <m:oMath xmlns:m="http://schemas.openxmlformats.org/officeDocument/2006/math">
                    <m:f>
                      <m:fPr>
                        <m:ctrlPr>
                          <a:rPr lang="en-US" sz="3200" i="1" kern="0" smtClean="0">
                            <a:solidFill>
                              <a:srgbClr val="000000"/>
                            </a:solidFill>
                            <a:latin typeface="Cambria Math" panose="02040503050406030204" pitchFamily="18" charset="0"/>
                            <a:cs typeface="Arial"/>
                            <a:sym typeface="Arial"/>
                          </a:rPr>
                        </m:ctrlPr>
                      </m:fPr>
                      <m:num>
                        <m:r>
                          <a:rPr lang="en-US" sz="3200" b="0" i="1" kern="0" smtClean="0">
                            <a:solidFill>
                              <a:srgbClr val="000000"/>
                            </a:solidFill>
                            <a:latin typeface="Cambria Math" panose="02040503050406030204" pitchFamily="18" charset="0"/>
                            <a:cs typeface="Arial"/>
                            <a:sym typeface="Arial"/>
                          </a:rPr>
                          <m:t>7</m:t>
                        </m:r>
                      </m:num>
                      <m:den>
                        <m:r>
                          <a:rPr lang="en-US" sz="3200" b="0" i="1" kern="0" smtClean="0">
                            <a:solidFill>
                              <a:srgbClr val="000000"/>
                            </a:solidFill>
                            <a:latin typeface="Cambria Math" panose="02040503050406030204" pitchFamily="18" charset="0"/>
                            <a:cs typeface="Arial"/>
                            <a:sym typeface="Arial"/>
                          </a:rPr>
                          <m:t>10</m:t>
                        </m:r>
                      </m:den>
                    </m:f>
                  </m:oMath>
                </a14:m>
                <a:r>
                  <a:rPr lang="en-US" sz="2667" kern="0" dirty="0">
                    <a:solidFill>
                      <a:srgbClr val="000000"/>
                    </a:solidFill>
                    <a:latin typeface="Arial"/>
                    <a:cs typeface="Arial"/>
                    <a:sym typeface="Arial"/>
                  </a:rPr>
                  <a:t> và </a:t>
                </a:r>
                <a14:m>
                  <m:oMath xmlns:m="http://schemas.openxmlformats.org/officeDocument/2006/math">
                    <m:f>
                      <m:fPr>
                        <m:ctrlPr>
                          <a:rPr lang="en-US" sz="3200" i="1" kern="0">
                            <a:solidFill>
                              <a:srgbClr val="000000"/>
                            </a:solidFill>
                            <a:latin typeface="Cambria Math" panose="02040503050406030204" pitchFamily="18" charset="0"/>
                            <a:cs typeface="Arial"/>
                            <a:sym typeface="Arial"/>
                          </a:rPr>
                        </m:ctrlPr>
                      </m:fPr>
                      <m:num>
                        <m:r>
                          <a:rPr lang="en-US" sz="3200" b="0" i="1" kern="0" smtClean="0">
                            <a:solidFill>
                              <a:srgbClr val="000000"/>
                            </a:solidFill>
                            <a:latin typeface="Cambria Math" panose="02040503050406030204" pitchFamily="18" charset="0"/>
                            <a:cs typeface="Arial"/>
                            <a:sym typeface="Arial"/>
                          </a:rPr>
                          <m:t>6</m:t>
                        </m:r>
                      </m:num>
                      <m:den>
                        <m:r>
                          <a:rPr lang="en-US" sz="3200" b="0" i="1" kern="0" smtClean="0">
                            <a:solidFill>
                              <a:srgbClr val="000000"/>
                            </a:solidFill>
                            <a:latin typeface="Cambria Math" panose="02040503050406030204" pitchFamily="18" charset="0"/>
                            <a:cs typeface="Arial"/>
                            <a:sym typeface="Arial"/>
                          </a:rPr>
                          <m:t>5</m:t>
                        </m:r>
                      </m:den>
                    </m:f>
                  </m:oMath>
                </a14:m>
                <a:r>
                  <a:rPr lang="en-US" sz="2667" kern="0" dirty="0">
                    <a:solidFill>
                      <a:srgbClr val="000000"/>
                    </a:solidFill>
                    <a:latin typeface="Arial"/>
                    <a:cs typeface="Arial"/>
                    <a:sym typeface="Arial"/>
                  </a:rPr>
                  <a:t> =</a:t>
                </a:r>
                <a:r>
                  <a:rPr lang="en-US" sz="2667" kern="0" dirty="0">
                    <a:solidFill>
                      <a:srgbClr val="000000"/>
                    </a:solidFill>
                    <a:cs typeface="Arial"/>
                    <a:sym typeface="Arial"/>
                  </a:rPr>
                  <a:t> </a:t>
                </a:r>
                <a14:m>
                  <m:oMath xmlns:m="http://schemas.openxmlformats.org/officeDocument/2006/math">
                    <m:f>
                      <m:fPr>
                        <m:ctrlPr>
                          <a:rPr lang="en-US" sz="3200" i="1" kern="0">
                            <a:solidFill>
                              <a:srgbClr val="000000"/>
                            </a:solidFill>
                            <a:latin typeface="Cambria Math" panose="02040503050406030204" pitchFamily="18" charset="0"/>
                            <a:cs typeface="Arial"/>
                            <a:sym typeface="Arial"/>
                          </a:rPr>
                        </m:ctrlPr>
                      </m:fPr>
                      <m:num>
                        <m:r>
                          <a:rPr lang="en-US" sz="3200" b="0" i="1" kern="0" smtClean="0">
                            <a:solidFill>
                              <a:srgbClr val="000000"/>
                            </a:solidFill>
                            <a:latin typeface="Cambria Math" panose="02040503050406030204" pitchFamily="18" charset="0"/>
                            <a:cs typeface="Arial"/>
                            <a:sym typeface="Arial"/>
                          </a:rPr>
                          <m:t>12</m:t>
                        </m:r>
                      </m:num>
                      <m:den>
                        <m:r>
                          <a:rPr lang="en-US" sz="3200" i="1" kern="0">
                            <a:solidFill>
                              <a:srgbClr val="000000"/>
                            </a:solidFill>
                            <a:latin typeface="Cambria Math" panose="02040503050406030204" pitchFamily="18" charset="0"/>
                            <a:cs typeface="Arial"/>
                            <a:sym typeface="Arial"/>
                          </a:rPr>
                          <m:t>10</m:t>
                        </m:r>
                      </m:den>
                    </m:f>
                  </m:oMath>
                </a14:m>
                <a:r>
                  <a:rPr lang="en-US" sz="3200" kern="0" dirty="0">
                    <a:solidFill>
                      <a:srgbClr val="000000"/>
                    </a:solidFill>
                    <a:latin typeface="Arial"/>
                    <a:cs typeface="Arial"/>
                    <a:sym typeface="Arial"/>
                  </a:rPr>
                  <a:t>   </a:t>
                </a:r>
                <a:endParaRPr lang="en-US" sz="2667" kern="0" dirty="0">
                  <a:solidFill>
                    <a:srgbClr val="000000"/>
                  </a:solidFill>
                  <a:latin typeface="Arial"/>
                  <a:cs typeface="Arial"/>
                  <a:sym typeface="Aria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4757980" y="992016"/>
                <a:ext cx="6974240" cy="1050352"/>
              </a:xfrm>
              <a:prstGeom prst="rect">
                <a:avLst/>
              </a:prstGeom>
              <a:blipFill>
                <a:blip r:embed="rId4"/>
                <a:stretch>
                  <a:fillRect l="-1661" b="-2326"/>
                </a:stretch>
              </a:blipFill>
            </p:spPr>
            <p:txBody>
              <a:bodyPr/>
              <a:lstStyle/>
              <a:p>
                <a:r>
                  <a:rPr lang="vi-VN">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996043" y="2383103"/>
                <a:ext cx="5618769" cy="2599173"/>
              </a:xfrm>
              <a:prstGeom prst="rect">
                <a:avLst/>
              </a:prstGeom>
              <a:noFill/>
            </p:spPr>
            <p:txBody>
              <a:bodyPr wrap="square" rtlCol="0">
                <a:spAutoFit/>
              </a:bodyPr>
              <a:lstStyle/>
              <a:p>
                <a:pPr algn="just" defTabSz="1219170">
                  <a:lnSpc>
                    <a:spcPct val="150000"/>
                  </a:lnSpc>
                  <a:buClr>
                    <a:srgbClr val="000000"/>
                  </a:buClr>
                </a:pPr>
                <a:r>
                  <a:rPr lang="en-US" sz="2667" kern="0" dirty="0">
                    <a:solidFill>
                      <a:srgbClr val="000000"/>
                    </a:solidFill>
                    <a:latin typeface="Arial"/>
                    <a:cs typeface="Arial"/>
                    <a:sym typeface="Arial"/>
                  </a:rPr>
                  <a:t>Vì  </a:t>
                </a:r>
                <a14:m>
                  <m:oMath xmlns:m="http://schemas.openxmlformats.org/officeDocument/2006/math">
                    <m:f>
                      <m:fPr>
                        <m:ctrlPr>
                          <a:rPr lang="en-US" sz="3200" i="1" kern="0">
                            <a:solidFill>
                              <a:srgbClr val="000000"/>
                            </a:solidFill>
                            <a:latin typeface="Cambria Math" panose="02040503050406030204" pitchFamily="18" charset="0"/>
                            <a:sym typeface="Arial"/>
                          </a:rPr>
                        </m:ctrlPr>
                      </m:fPr>
                      <m:num>
                        <m:r>
                          <a:rPr lang="en-US" sz="3200" b="0" i="1" kern="0" smtClean="0">
                            <a:solidFill>
                              <a:srgbClr val="000000"/>
                            </a:solidFill>
                            <a:latin typeface="Cambria Math" panose="02040503050406030204" pitchFamily="18" charset="0"/>
                            <a:sym typeface="Arial"/>
                          </a:rPr>
                          <m:t>7</m:t>
                        </m:r>
                      </m:num>
                      <m:den>
                        <m:r>
                          <a:rPr lang="en-US" sz="3200" b="0" i="1" kern="0" smtClean="0">
                            <a:solidFill>
                              <a:srgbClr val="000000"/>
                            </a:solidFill>
                            <a:latin typeface="Cambria Math" panose="02040503050406030204" pitchFamily="18" charset="0"/>
                            <a:sym typeface="Arial"/>
                          </a:rPr>
                          <m:t>10</m:t>
                        </m:r>
                      </m:den>
                    </m:f>
                  </m:oMath>
                </a14:m>
                <a:r>
                  <a:rPr lang="en-US" sz="2667" kern="0" dirty="0">
                    <a:solidFill>
                      <a:srgbClr val="000000"/>
                    </a:solidFill>
                    <a:latin typeface="Arial"/>
                    <a:cs typeface="Arial"/>
                    <a:sym typeface="Arial"/>
                  </a:rPr>
                  <a:t> &lt; </a:t>
                </a:r>
                <a14:m>
                  <m:oMath xmlns:m="http://schemas.openxmlformats.org/officeDocument/2006/math">
                    <m:f>
                      <m:fPr>
                        <m:ctrlPr>
                          <a:rPr lang="en-US" sz="3200" i="1" kern="0">
                            <a:solidFill>
                              <a:srgbClr val="000000"/>
                            </a:solidFill>
                            <a:latin typeface="Cambria Math" panose="02040503050406030204" pitchFamily="18" charset="0"/>
                            <a:sym typeface="Arial"/>
                          </a:rPr>
                        </m:ctrlPr>
                      </m:fPr>
                      <m:num>
                        <m:r>
                          <a:rPr lang="en-US" sz="3200" b="0" i="1" kern="0" smtClean="0">
                            <a:solidFill>
                              <a:srgbClr val="000000"/>
                            </a:solidFill>
                            <a:latin typeface="Cambria Math" panose="02040503050406030204" pitchFamily="18" charset="0"/>
                            <a:sym typeface="Arial"/>
                          </a:rPr>
                          <m:t>12</m:t>
                        </m:r>
                      </m:num>
                      <m:den>
                        <m:r>
                          <a:rPr lang="en-US" sz="3200" b="0" i="1" kern="0" smtClean="0">
                            <a:solidFill>
                              <a:srgbClr val="000000"/>
                            </a:solidFill>
                            <a:latin typeface="Cambria Math" panose="02040503050406030204" pitchFamily="18" charset="0"/>
                            <a:sym typeface="Arial"/>
                          </a:rPr>
                          <m:t>10</m:t>
                        </m:r>
                      </m:den>
                    </m:f>
                  </m:oMath>
                </a14:m>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nên</a:t>
                </a:r>
                <a:r>
                  <a:rPr lang="en-US" sz="2667" kern="0" dirty="0">
                    <a:solidFill>
                      <a:srgbClr val="000000"/>
                    </a:solidFill>
                    <a:latin typeface="Arial"/>
                    <a:cs typeface="Arial"/>
                    <a:sym typeface="Arial"/>
                  </a:rPr>
                  <a:t> 0,7 &lt; </a:t>
                </a:r>
                <a14:m>
                  <m:oMath xmlns:m="http://schemas.openxmlformats.org/officeDocument/2006/math">
                    <m:f>
                      <m:fPr>
                        <m:ctrlPr>
                          <a:rPr lang="en-US" sz="3200" i="1" kern="0">
                            <a:solidFill>
                              <a:srgbClr val="000000"/>
                            </a:solidFill>
                            <a:latin typeface="Cambria Math" panose="02040503050406030204" pitchFamily="18" charset="0"/>
                            <a:sym typeface="Arial"/>
                          </a:rPr>
                        </m:ctrlPr>
                      </m:fPr>
                      <m:num>
                        <m:r>
                          <a:rPr lang="en-US" sz="3200" b="0" i="1" kern="0" smtClean="0">
                            <a:solidFill>
                              <a:srgbClr val="000000"/>
                            </a:solidFill>
                            <a:latin typeface="Cambria Math" panose="02040503050406030204" pitchFamily="18" charset="0"/>
                            <a:sym typeface="Arial"/>
                          </a:rPr>
                          <m:t>6</m:t>
                        </m:r>
                      </m:num>
                      <m:den>
                        <m:r>
                          <a:rPr lang="en-US" sz="3200" b="0" i="1" kern="0" smtClean="0">
                            <a:solidFill>
                              <a:srgbClr val="000000"/>
                            </a:solidFill>
                            <a:latin typeface="Cambria Math" panose="02040503050406030204" pitchFamily="18" charset="0"/>
                            <a:sym typeface="Arial"/>
                          </a:rPr>
                          <m:t>5</m:t>
                        </m:r>
                      </m:den>
                    </m:f>
                  </m:oMath>
                </a14:m>
                <a:endParaRPr lang="en-US" sz="2667" kern="0" dirty="0">
                  <a:solidFill>
                    <a:srgbClr val="000000"/>
                  </a:solidFill>
                  <a:latin typeface="Arial"/>
                  <a:cs typeface="Arial"/>
                  <a:sym typeface="Arial"/>
                </a:endParaRPr>
              </a:p>
              <a:p>
                <a:pPr algn="just" defTabSz="1219170">
                  <a:lnSpc>
                    <a:spcPct val="150000"/>
                  </a:lnSpc>
                  <a:buClr>
                    <a:srgbClr val="000000"/>
                  </a:buClr>
                </a:pPr>
                <a:r>
                  <a:rPr lang="en-US" sz="2667" kern="0" dirty="0">
                    <a:solidFill>
                      <a:srgbClr val="000000"/>
                    </a:solidFill>
                    <a:latin typeface="Arial"/>
                    <a:cs typeface="Arial"/>
                    <a:sym typeface="Arial"/>
                  </a:rPr>
                  <a:t>Do </a:t>
                </a:r>
                <a:r>
                  <a:rPr lang="en-US" sz="2667" kern="0" dirty="0" err="1">
                    <a:solidFill>
                      <a:srgbClr val="000000"/>
                    </a:solidFill>
                    <a:latin typeface="Arial"/>
                    <a:cs typeface="Arial"/>
                    <a:sym typeface="Arial"/>
                  </a:rPr>
                  <a:t>đó</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điểm</a:t>
                </a:r>
                <a:r>
                  <a:rPr lang="en-US" sz="2667" kern="0" dirty="0">
                    <a:solidFill>
                      <a:srgbClr val="000000"/>
                    </a:solidFill>
                    <a:latin typeface="Arial"/>
                    <a:cs typeface="Arial"/>
                    <a:sym typeface="Arial"/>
                  </a:rPr>
                  <a:t> 0,7 </a:t>
                </a:r>
                <a:r>
                  <a:rPr lang="en-US" sz="2667" kern="0" dirty="0" err="1">
                    <a:solidFill>
                      <a:srgbClr val="000000"/>
                    </a:solidFill>
                    <a:latin typeface="Arial"/>
                    <a:cs typeface="Arial"/>
                    <a:sym typeface="Arial"/>
                  </a:rPr>
                  <a:t>nằm</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trước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điểm</a:t>
                </a:r>
                <a:r>
                  <a:rPr lang="en-US" sz="2667" kern="0" dirty="0">
                    <a:solidFill>
                      <a:srgbClr val="000000"/>
                    </a:solidFill>
                    <a:latin typeface="Arial"/>
                    <a:cs typeface="Arial"/>
                    <a:sym typeface="Arial"/>
                  </a:rPr>
                  <a:t>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a:rPr lang="en-US" sz="2800" i="1" kern="0">
                            <a:solidFill>
                              <a:srgbClr val="000000"/>
                            </a:solidFill>
                            <a:latin typeface="Cambria Math" panose="02040503050406030204" pitchFamily="18" charset="0"/>
                            <a:sym typeface="Arial"/>
                          </a:rPr>
                          <m:t>6</m:t>
                        </m:r>
                      </m:num>
                      <m:den>
                        <m:r>
                          <a:rPr lang="en-US" sz="2800" i="1" kern="0">
                            <a:solidFill>
                              <a:srgbClr val="000000"/>
                            </a:solidFill>
                            <a:latin typeface="Cambria Math" panose="02040503050406030204" pitchFamily="18" charset="0"/>
                            <a:sym typeface="Arial"/>
                          </a:rPr>
                          <m:t>5</m:t>
                        </m:r>
                      </m:den>
                    </m:f>
                  </m:oMath>
                </a14:m>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trên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trục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số</a:t>
                </a:r>
                <a:r>
                  <a:rPr lang="en-US" sz="2667" kern="0" dirty="0">
                    <a:solidFill>
                      <a:srgbClr val="000000"/>
                    </a:solidFill>
                    <a:latin typeface="Arial"/>
                    <a:cs typeface="Arial"/>
                    <a:sym typeface="Arial"/>
                  </a:rPr>
                  <a:t> (H.1.6).</a:t>
                </a:r>
              </a:p>
            </p:txBody>
          </p:sp>
        </mc:Choice>
        <mc:Fallback xmlns="">
          <p:sp>
            <p:nvSpPr>
              <p:cNvPr id="9" name="TextBox 8"/>
              <p:cNvSpPr txBox="1">
                <a:spLocks noRot="1" noChangeAspect="1" noMove="1" noResize="1" noEditPoints="1" noAdjustHandles="1" noChangeArrowheads="1" noChangeShapeType="1" noTextEdit="1"/>
              </p:cNvSpPr>
              <p:nvPr/>
            </p:nvSpPr>
            <p:spPr>
              <a:xfrm>
                <a:off x="4996043" y="2383103"/>
                <a:ext cx="5618769" cy="2599173"/>
              </a:xfrm>
              <a:prstGeom prst="rect">
                <a:avLst/>
              </a:prstGeom>
              <a:blipFill>
                <a:blip r:embed="rId5"/>
                <a:stretch>
                  <a:fillRect l="-2063" b="-5399"/>
                </a:stretch>
              </a:blipFill>
            </p:spPr>
            <p:txBody>
              <a:bodyPr/>
              <a:lstStyle/>
              <a:p>
                <a:r>
                  <a:rPr lang="vi-VN">
                    <a:noFill/>
                  </a:rPr>
                  <a:t> </a:t>
                </a:r>
              </a:p>
            </p:txBody>
          </p:sp>
        </mc:Fallback>
      </mc:AlternateContent>
      <p:pic>
        <p:nvPicPr>
          <p:cNvPr id="4" name="Picture 3">
            <a:extLst>
              <a:ext uri="{FF2B5EF4-FFF2-40B4-BE49-F238E27FC236}">
                <a16:creationId xmlns="" xmlns:a16="http://schemas.microsoft.com/office/drawing/2014/main" id="{30E33F32-58C3-45F8-A719-21A005602ED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670369" y="5586440"/>
            <a:ext cx="8270116" cy="1396455"/>
          </a:xfrm>
          <a:prstGeom prst="rect">
            <a:avLst/>
          </a:prstGeom>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51"/>
                                        </p:tgtEl>
                                        <p:attrNameLst>
                                          <p:attrName>style.visibility</p:attrName>
                                        </p:attrNameLst>
                                      </p:cBhvr>
                                      <p:to>
                                        <p:strVal val="visible"/>
                                      </p:to>
                                    </p:set>
                                    <p:animEffect transition="in" filter="fade">
                                      <p:cBhvr>
                                        <p:cTn id="15" dur="500"/>
                                        <p:tgtEl>
                                          <p:spTgt spid="1251"/>
                                        </p:tgtEl>
                                      </p:cBhvr>
                                    </p:animEffect>
                                  </p:childTnLst>
                                </p:cTn>
                              </p:par>
                              <p:par>
                                <p:cTn id="16" presetID="5" presetClass="entr" presetSubtype="10" fill="hold" nodeType="withEffect">
                                  <p:stCondLst>
                                    <p:cond delay="0"/>
                                  </p:stCondLst>
                                  <p:childTnLst>
                                    <p:set>
                                      <p:cBhvr>
                                        <p:cTn id="17" dur="1" fill="hold">
                                          <p:stCondLst>
                                            <p:cond delay="0"/>
                                          </p:stCondLst>
                                        </p:cTn>
                                        <p:tgtEl>
                                          <p:spTgt spid="1247"/>
                                        </p:tgtEl>
                                        <p:attrNameLst>
                                          <p:attrName>style.visibility</p:attrName>
                                        </p:attrNameLst>
                                      </p:cBhvr>
                                      <p:to>
                                        <p:strVal val="visible"/>
                                      </p:to>
                                    </p:set>
                                    <p:animEffect transition="in" filter="checkerboard(across)">
                                      <p:cBhvr>
                                        <p:cTn id="18" dur="500"/>
                                        <p:tgtEl>
                                          <p:spTgt spid="1247"/>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heckerboard(across)">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 calcmode="lin" valueType="num">
                                      <p:cBhvr additive="base">
                                        <p:cTn id="26"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wipe(down)">
                                      <p:cBhvr>
                                        <p:cTn id="32" dur="500"/>
                                        <p:tgtEl>
                                          <p:spTgt spid="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Effect transition="in" filter="strips(downRight)">
                                      <p:cBhvr>
                                        <p:cTn id="37" dur="500"/>
                                        <p:tgtEl>
                                          <p:spTgt spid="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9">
                                            <p:txEl>
                                              <p:pRg st="1" end="1"/>
                                            </p:txEl>
                                          </p:spTgt>
                                        </p:tgtEl>
                                        <p:attrNameLst>
                                          <p:attrName>style.visibility</p:attrName>
                                        </p:attrNameLst>
                                      </p:cBhvr>
                                      <p:to>
                                        <p:strVal val="visible"/>
                                      </p:to>
                                    </p:set>
                                    <p:animEffect transition="in" filter="strips(downRight)">
                                      <p:cBhvr>
                                        <p:cTn id="42" dur="500"/>
                                        <p:tgtEl>
                                          <p:spTgt spid="9">
                                            <p:txEl>
                                              <p:pRg st="1" end="1"/>
                                            </p:txEl>
                                          </p:spTgt>
                                        </p:tgtEl>
                                      </p:cBhvr>
                                    </p:animEffect>
                                  </p:childTnLst>
                                </p:cTn>
                              </p:par>
                            </p:childTnLst>
                          </p:cTn>
                        </p:par>
                        <p:par>
                          <p:cTn id="43" fill="hold">
                            <p:stCondLst>
                              <p:cond delay="500"/>
                            </p:stCondLst>
                            <p:childTnLst>
                              <p:par>
                                <p:cTn id="44" presetID="2" presetClass="entr" presetSubtype="4"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ppt_x"/>
                                          </p:val>
                                        </p:tav>
                                        <p:tav tm="100000">
                                          <p:val>
                                            <p:strVal val="#ppt_x"/>
                                          </p:val>
                                        </p:tav>
                                      </p:tavLst>
                                    </p:anim>
                                    <p:anim calcmode="lin" valueType="num">
                                      <p:cBhvr additive="base">
                                        <p:cTn id="4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1" grpId="0" animBg="1"/>
      <p:bldP spid="2"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06"/>
        <p:cNvGrpSpPr/>
        <p:nvPr/>
      </p:nvGrpSpPr>
      <p:grpSpPr>
        <a:xfrm>
          <a:off x="0" y="0"/>
          <a:ext cx="0" cy="0"/>
          <a:chOff x="0" y="0"/>
          <a:chExt cx="0" cy="0"/>
        </a:xfrm>
      </p:grpSpPr>
      <p:grpSp>
        <p:nvGrpSpPr>
          <p:cNvPr id="1309" name="Google Shape;1309;p52"/>
          <p:cNvGrpSpPr/>
          <p:nvPr/>
        </p:nvGrpSpPr>
        <p:grpSpPr>
          <a:xfrm>
            <a:off x="2502308" y="329085"/>
            <a:ext cx="7187384" cy="6199830"/>
            <a:chOff x="5092425" y="934274"/>
            <a:chExt cx="3793800" cy="3391959"/>
          </a:xfrm>
        </p:grpSpPr>
        <p:sp>
          <p:nvSpPr>
            <p:cNvPr id="1311" name="Google Shape;1311;p52"/>
            <p:cNvSpPr/>
            <p:nvPr/>
          </p:nvSpPr>
          <p:spPr>
            <a:xfrm>
              <a:off x="5092425" y="1072474"/>
              <a:ext cx="3793800" cy="3253759"/>
            </a:xfrm>
            <a:prstGeom prst="rect">
              <a:avLst/>
            </a:prstGeom>
            <a:solidFill>
              <a:schemeClr val="accent3">
                <a:lumMod val="40000"/>
                <a:lumOff val="60000"/>
              </a:schemeClr>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313" name="Google Shape;1313;p52"/>
            <p:cNvSpPr/>
            <p:nvPr/>
          </p:nvSpPr>
          <p:spPr>
            <a:xfrm>
              <a:off x="6111500" y="934274"/>
              <a:ext cx="1846041" cy="634836"/>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rgbClr val="FF866A">
                <a:alpha val="7654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mc:AlternateContent xmlns:mc="http://schemas.openxmlformats.org/markup-compatibility/2006" xmlns:a14="http://schemas.microsoft.com/office/drawing/2010/main">
        <mc:Choice Requires="a14">
          <p:sp>
            <p:nvSpPr>
              <p:cNvPr id="4" name="Rectangle 3"/>
              <p:cNvSpPr/>
              <p:nvPr/>
            </p:nvSpPr>
            <p:spPr>
              <a:xfrm>
                <a:off x="2855623" y="1915515"/>
                <a:ext cx="6651999" cy="1700530"/>
              </a:xfrm>
              <a:prstGeom prst="rect">
                <a:avLst/>
              </a:prstGeom>
            </p:spPr>
            <p:txBody>
              <a:bodyPr wrap="square">
                <a:spAutoFit/>
              </a:bodyPr>
              <a:lstStyle/>
              <a:p>
                <a:pPr algn="just" defTabSz="1219170">
                  <a:lnSpc>
                    <a:spcPct val="150000"/>
                  </a:lnSpc>
                  <a:buClr>
                    <a:srgbClr val="000000"/>
                  </a:buClr>
                </a:pPr>
                <a:r>
                  <a:rPr lang="en-US" sz="2800" kern="0" dirty="0">
                    <a:solidFill>
                      <a:srgbClr val="000000"/>
                    </a:solidFill>
                    <a:latin typeface="Arial"/>
                    <a:cs typeface="Arial"/>
                    <a:sym typeface="Arial"/>
                  </a:rPr>
                  <a:t>Ta </a:t>
                </a:r>
                <a:r>
                  <a:rPr lang="en-US" sz="2800" kern="0" dirty="0" err="1">
                    <a:solidFill>
                      <a:srgbClr val="000000"/>
                    </a:solidFill>
                    <a:latin typeface="Arial"/>
                    <a:cs typeface="Arial"/>
                    <a:sym typeface="Arial"/>
                  </a:rPr>
                  <a:t>có</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thể</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sử</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dụng</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tính</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chất</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bắc</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cầu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để</a:t>
                </a:r>
                <a:r>
                  <a:rPr lang="en-US" sz="2800" kern="0" dirty="0">
                    <a:solidFill>
                      <a:srgbClr val="000000"/>
                    </a:solidFill>
                    <a:latin typeface="Arial"/>
                    <a:cs typeface="Arial"/>
                    <a:sym typeface="Arial"/>
                  </a:rPr>
                  <a:t> so </a:t>
                </a:r>
                <a:r>
                  <a:rPr lang="en-US" sz="2800" kern="0" dirty="0" err="1">
                    <a:solidFill>
                      <a:srgbClr val="000000"/>
                    </a:solidFill>
                    <a:latin typeface="Arial"/>
                    <a:cs typeface="Arial"/>
                    <a:sym typeface="Arial"/>
                  </a:rPr>
                  <a:t>sánh</a:t>
                </a:r>
                <a:r>
                  <a:rPr lang="en-US" sz="2800" kern="0" dirty="0">
                    <a:solidFill>
                      <a:srgbClr val="000000"/>
                    </a:solidFill>
                    <a:latin typeface="Arial"/>
                    <a:cs typeface="Arial"/>
                    <a:sym typeface="Arial"/>
                  </a:rPr>
                  <a:t> 0,7 </a:t>
                </a:r>
                <a:r>
                  <a:rPr lang="en-US" sz="2800" kern="0" dirty="0" err="1">
                    <a:solidFill>
                      <a:srgbClr val="000000"/>
                    </a:solidFill>
                    <a:latin typeface="Arial"/>
                    <a:cs typeface="Arial"/>
                    <a:sym typeface="Arial"/>
                  </a:rPr>
                  <a:t>và</a:t>
                </a:r>
                <a:r>
                  <a:rPr lang="en-US" sz="2800" kern="0" dirty="0">
                    <a:solidFill>
                      <a:srgbClr val="000000"/>
                    </a:solidFill>
                    <a:latin typeface="Arial"/>
                    <a:cs typeface="Arial"/>
                    <a:sym typeface="Arial"/>
                  </a:rPr>
                  <a:t> </a:t>
                </a:r>
                <a14:m>
                  <m:oMath xmlns:m="http://schemas.openxmlformats.org/officeDocument/2006/math">
                    <m:f>
                      <m:fPr>
                        <m:ctrlPr>
                          <a:rPr lang="en-US" sz="3200" i="1" kern="0" smtClean="0">
                            <a:solidFill>
                              <a:srgbClr val="000000"/>
                            </a:solidFill>
                            <a:latin typeface="Cambria Math" panose="02040503050406030204" pitchFamily="18" charset="0"/>
                            <a:cs typeface="Arial"/>
                            <a:sym typeface="Arial"/>
                          </a:rPr>
                        </m:ctrlPr>
                      </m:fPr>
                      <m:num>
                        <m:r>
                          <a:rPr lang="en-US" sz="3200" b="0" i="1" kern="0" smtClean="0">
                            <a:solidFill>
                              <a:srgbClr val="000000"/>
                            </a:solidFill>
                            <a:latin typeface="Cambria Math" panose="02040503050406030204" pitchFamily="18" charset="0"/>
                            <a:cs typeface="Arial"/>
                            <a:sym typeface="Arial"/>
                          </a:rPr>
                          <m:t>6</m:t>
                        </m:r>
                      </m:num>
                      <m:den>
                        <m:r>
                          <a:rPr lang="en-US" sz="3200" b="0" i="1" kern="0" smtClean="0">
                            <a:solidFill>
                              <a:srgbClr val="000000"/>
                            </a:solidFill>
                            <a:latin typeface="Cambria Math" panose="02040503050406030204" pitchFamily="18" charset="0"/>
                            <a:cs typeface="Arial"/>
                            <a:sym typeface="Arial"/>
                          </a:rPr>
                          <m:t>5</m:t>
                        </m:r>
                      </m:den>
                    </m:f>
                  </m:oMath>
                </a14:m>
                <a:r>
                  <a:rPr lang="en-US" sz="3200" kern="0" dirty="0">
                    <a:solidFill>
                      <a:srgbClr val="000000"/>
                    </a:solidFill>
                    <a:latin typeface="Arial"/>
                    <a:cs typeface="Arial"/>
                    <a:sym typeface="Arial"/>
                  </a:rPr>
                  <a:t> </a:t>
                </a:r>
                <a:r>
                  <a:rPr lang="en-US" sz="2800" kern="0" dirty="0" err="1">
                    <a:solidFill>
                      <a:srgbClr val="000000"/>
                    </a:solidFill>
                    <a:latin typeface="Arial"/>
                    <a:cs typeface="Arial"/>
                    <a:sym typeface="Arial"/>
                  </a:rPr>
                  <a:t>bằng</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cách</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như</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sau</a:t>
                </a:r>
                <a:r>
                  <a:rPr lang="en-US" sz="2800" kern="0" dirty="0">
                    <a:solidFill>
                      <a:srgbClr val="000000"/>
                    </a:solidFill>
                    <a:latin typeface="Arial"/>
                    <a:cs typeface="Arial"/>
                    <a:sym typeface="Arial"/>
                  </a:rPr>
                  <a:t>: </a:t>
                </a:r>
                <a:endParaRPr lang="en-US" sz="2667" kern="0" dirty="0">
                  <a:solidFill>
                    <a:srgbClr val="000000"/>
                  </a:solidFill>
                  <a:latin typeface="Arial"/>
                  <a:cs typeface="Arial"/>
                  <a:sym typeface="Arial"/>
                </a:endParaRPr>
              </a:p>
            </p:txBody>
          </p:sp>
        </mc:Choice>
        <mc:Fallback xmlns="">
          <p:sp>
            <p:nvSpPr>
              <p:cNvPr id="4" name="Rectangle 3"/>
              <p:cNvSpPr>
                <a:spLocks noRot="1" noChangeAspect="1" noMove="1" noResize="1" noEditPoints="1" noAdjustHandles="1" noChangeArrowheads="1" noChangeShapeType="1" noTextEdit="1"/>
              </p:cNvSpPr>
              <p:nvPr/>
            </p:nvSpPr>
            <p:spPr>
              <a:xfrm>
                <a:off x="2855623" y="1915515"/>
                <a:ext cx="6651999" cy="1700530"/>
              </a:xfrm>
              <a:prstGeom prst="rect">
                <a:avLst/>
              </a:prstGeom>
              <a:blipFill>
                <a:blip r:embed="rId3"/>
                <a:stretch>
                  <a:fillRect l="-1832" r="-1832" b="-1434"/>
                </a:stretch>
              </a:blipFill>
            </p:spPr>
            <p:txBody>
              <a:bodyPr/>
              <a:lstStyle/>
              <a:p>
                <a:r>
                  <a:rPr lang="vi-VN">
                    <a:noFill/>
                  </a:rPr>
                  <a:t> </a:t>
                </a:r>
              </a:p>
            </p:txBody>
          </p:sp>
        </mc:Fallback>
      </mc:AlternateContent>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57085" y="3623676"/>
            <a:ext cx="2479496" cy="2479496"/>
          </a:xfrm>
          <a:prstGeom prst="rect">
            <a:avLst/>
          </a:prstGeom>
        </p:spPr>
      </p:pic>
      <p:sp>
        <p:nvSpPr>
          <p:cNvPr id="2" name="TextBox 1">
            <a:extLst>
              <a:ext uri="{FF2B5EF4-FFF2-40B4-BE49-F238E27FC236}">
                <a16:creationId xmlns="" xmlns:a16="http://schemas.microsoft.com/office/drawing/2014/main" id="{02245A4E-9F1F-47BE-A55D-48F52899A20F}"/>
              </a:ext>
            </a:extLst>
          </p:cNvPr>
          <p:cNvSpPr txBox="1"/>
          <p:nvPr/>
        </p:nvSpPr>
        <p:spPr>
          <a:xfrm>
            <a:off x="5400139" y="591068"/>
            <a:ext cx="2251703" cy="584775"/>
          </a:xfrm>
          <a:prstGeom prst="rect">
            <a:avLst/>
          </a:prstGeom>
          <a:noFill/>
        </p:spPr>
        <p:txBody>
          <a:bodyPr wrap="square" rtlCol="0">
            <a:spAutoFit/>
          </a:bodyPr>
          <a:lstStyle/>
          <a:p>
            <a:r>
              <a:rPr lang="en-US" sz="3200" dirty="0" err="1"/>
              <a:t>Nhận</a:t>
            </a:r>
            <a:r>
              <a:rPr lang="en-US" sz="3200" dirty="0"/>
              <a:t> </a:t>
            </a:r>
            <a:r>
              <a:rPr lang="en-US" sz="3200" dirty="0" err="1"/>
              <a:t>xét</a:t>
            </a:r>
            <a:r>
              <a:rPr lang="en-US" sz="3200" dirty="0"/>
              <a:t>:</a:t>
            </a:r>
            <a:endParaRPr lang="vi-VN" sz="3200" dirty="0"/>
          </a:p>
        </p:txBody>
      </p:sp>
      <mc:AlternateContent xmlns:mc="http://schemas.openxmlformats.org/markup-compatibility/2006" xmlns:a14="http://schemas.microsoft.com/office/drawing/2010/main">
        <mc:Choice Requires="a14">
          <p:sp>
            <p:nvSpPr>
              <p:cNvPr id="12" name="Rectangle 11">
                <a:extLst>
                  <a:ext uri="{FF2B5EF4-FFF2-40B4-BE49-F238E27FC236}">
                    <a16:creationId xmlns="" xmlns:a16="http://schemas.microsoft.com/office/drawing/2014/main" id="{FEC077EF-E09E-4F32-9A4A-54682BDD1881}"/>
                  </a:ext>
                </a:extLst>
              </p:cNvPr>
              <p:cNvSpPr/>
              <p:nvPr/>
            </p:nvSpPr>
            <p:spPr>
              <a:xfrm>
                <a:off x="3330807" y="4083740"/>
                <a:ext cx="6390365" cy="1054199"/>
              </a:xfrm>
              <a:prstGeom prst="rect">
                <a:avLst/>
              </a:prstGeom>
            </p:spPr>
            <p:txBody>
              <a:bodyPr wrap="square">
                <a:spAutoFit/>
              </a:bodyPr>
              <a:lstStyle/>
              <a:p>
                <a:pPr algn="just" defTabSz="1219170">
                  <a:lnSpc>
                    <a:spcPct val="150000"/>
                  </a:lnSpc>
                  <a:buClr>
                    <a:srgbClr val="000000"/>
                  </a:buClr>
                </a:pPr>
                <a:r>
                  <a:rPr lang="en-US" sz="2800" kern="0" dirty="0" err="1">
                    <a:solidFill>
                      <a:srgbClr val="000000"/>
                    </a:solidFill>
                    <a:latin typeface="Arial"/>
                    <a:cs typeface="Arial"/>
                    <a:sym typeface="Arial"/>
                  </a:rPr>
                  <a:t>Vì</a:t>
                </a:r>
                <a:r>
                  <a:rPr lang="en-US" sz="2800" kern="0" dirty="0">
                    <a:solidFill>
                      <a:srgbClr val="000000"/>
                    </a:solidFill>
                    <a:latin typeface="Arial"/>
                    <a:cs typeface="Arial"/>
                    <a:sym typeface="Arial"/>
                  </a:rPr>
                  <a:t> 0,7 &lt; 1 </a:t>
                </a:r>
                <a:r>
                  <a:rPr lang="en-US" sz="2800" kern="0" dirty="0" err="1">
                    <a:solidFill>
                      <a:srgbClr val="000000"/>
                    </a:solidFill>
                    <a:latin typeface="Arial"/>
                    <a:cs typeface="Arial"/>
                    <a:sym typeface="Arial"/>
                  </a:rPr>
                  <a:t>và</a:t>
                </a:r>
                <a:r>
                  <a:rPr lang="en-US" sz="2800" kern="0" dirty="0">
                    <a:solidFill>
                      <a:srgbClr val="000000"/>
                    </a:solidFill>
                    <a:latin typeface="Arial"/>
                    <a:cs typeface="Arial"/>
                    <a:sym typeface="Arial"/>
                  </a:rPr>
                  <a:t> 1 &lt; </a:t>
                </a:r>
                <a14:m>
                  <m:oMath xmlns:m="http://schemas.openxmlformats.org/officeDocument/2006/math">
                    <m:f>
                      <m:fPr>
                        <m:ctrlPr>
                          <a:rPr lang="en-US" sz="3200" i="1" kern="0">
                            <a:solidFill>
                              <a:srgbClr val="000000"/>
                            </a:solidFill>
                            <a:latin typeface="Cambria Math" panose="02040503050406030204" pitchFamily="18" charset="0"/>
                            <a:cs typeface="Arial"/>
                            <a:sym typeface="Arial"/>
                          </a:rPr>
                        </m:ctrlPr>
                      </m:fPr>
                      <m:num>
                        <m:r>
                          <a:rPr lang="en-US" sz="3200" i="1" kern="0">
                            <a:solidFill>
                              <a:srgbClr val="000000"/>
                            </a:solidFill>
                            <a:latin typeface="Cambria Math" panose="02040503050406030204" pitchFamily="18" charset="0"/>
                            <a:cs typeface="Arial"/>
                            <a:sym typeface="Arial"/>
                          </a:rPr>
                          <m:t>6</m:t>
                        </m:r>
                      </m:num>
                      <m:den>
                        <m:r>
                          <a:rPr lang="en-US" sz="3200" i="1" kern="0">
                            <a:solidFill>
                              <a:srgbClr val="000000"/>
                            </a:solidFill>
                            <a:latin typeface="Cambria Math" panose="02040503050406030204" pitchFamily="18" charset="0"/>
                            <a:cs typeface="Arial"/>
                            <a:sym typeface="Arial"/>
                          </a:rPr>
                          <m:t>5</m:t>
                        </m:r>
                      </m:den>
                    </m:f>
                  </m:oMath>
                </a14:m>
                <a:r>
                  <a:rPr lang="en-US" sz="3200" kern="0" dirty="0">
                    <a:solidFill>
                      <a:srgbClr val="000000"/>
                    </a:solidFill>
                    <a:cs typeface="Arial"/>
                    <a:sym typeface="Arial"/>
                  </a:rPr>
                  <a:t> </a:t>
                </a:r>
                <a:r>
                  <a:rPr lang="en-US" sz="2800" kern="0" dirty="0" err="1">
                    <a:solidFill>
                      <a:srgbClr val="000000"/>
                    </a:solidFill>
                    <a:cs typeface="Arial"/>
                    <a:sym typeface="Arial"/>
                  </a:rPr>
                  <a:t>nên</a:t>
                </a:r>
                <a:r>
                  <a:rPr lang="en-US" sz="2800" kern="0" dirty="0">
                    <a:solidFill>
                      <a:srgbClr val="000000"/>
                    </a:solidFill>
                    <a:cs typeface="Arial"/>
                    <a:sym typeface="Arial"/>
                  </a:rPr>
                  <a:t> 0,7 &lt; </a:t>
                </a:r>
                <a14:m>
                  <m:oMath xmlns:m="http://schemas.openxmlformats.org/officeDocument/2006/math">
                    <m:f>
                      <m:fPr>
                        <m:ctrlPr>
                          <a:rPr lang="en-US" sz="3200" i="1" kern="0">
                            <a:solidFill>
                              <a:srgbClr val="000000"/>
                            </a:solidFill>
                            <a:latin typeface="Cambria Math" panose="02040503050406030204" pitchFamily="18" charset="0"/>
                            <a:cs typeface="Arial"/>
                            <a:sym typeface="Arial"/>
                          </a:rPr>
                        </m:ctrlPr>
                      </m:fPr>
                      <m:num>
                        <m:r>
                          <a:rPr lang="en-US" sz="3200" i="1" kern="0">
                            <a:solidFill>
                              <a:srgbClr val="000000"/>
                            </a:solidFill>
                            <a:latin typeface="Cambria Math" panose="02040503050406030204" pitchFamily="18" charset="0"/>
                            <a:cs typeface="Arial"/>
                            <a:sym typeface="Arial"/>
                          </a:rPr>
                          <m:t>6</m:t>
                        </m:r>
                      </m:num>
                      <m:den>
                        <m:r>
                          <a:rPr lang="en-US" sz="3200" i="1" kern="0">
                            <a:solidFill>
                              <a:srgbClr val="000000"/>
                            </a:solidFill>
                            <a:latin typeface="Cambria Math" panose="02040503050406030204" pitchFamily="18" charset="0"/>
                            <a:cs typeface="Arial"/>
                            <a:sym typeface="Arial"/>
                          </a:rPr>
                          <m:t>5</m:t>
                        </m:r>
                      </m:den>
                    </m:f>
                  </m:oMath>
                </a14:m>
                <a:r>
                  <a:rPr lang="en-US" sz="2800" kern="0" dirty="0">
                    <a:solidFill>
                      <a:srgbClr val="000000"/>
                    </a:solidFill>
                    <a:latin typeface="Arial"/>
                    <a:cs typeface="Arial"/>
                    <a:sym typeface="Arial"/>
                  </a:rPr>
                  <a:t>  </a:t>
                </a:r>
                <a:endParaRPr lang="en-US" sz="2667" kern="0" dirty="0">
                  <a:solidFill>
                    <a:srgbClr val="000000"/>
                  </a:solidFill>
                  <a:latin typeface="Arial"/>
                  <a:cs typeface="Arial"/>
                  <a:sym typeface="Arial"/>
                </a:endParaRPr>
              </a:p>
            </p:txBody>
          </p:sp>
        </mc:Choice>
        <mc:Fallback xmlns="">
          <p:sp>
            <p:nvSpPr>
              <p:cNvPr id="12" name="Rectangle 11">
                <a:extLst>
                  <a:ext uri="{FF2B5EF4-FFF2-40B4-BE49-F238E27FC236}">
                    <a16:creationId xmlns:a16="http://schemas.microsoft.com/office/drawing/2014/main" id="{FEC077EF-E09E-4F32-9A4A-54682BDD1881}"/>
                  </a:ext>
                </a:extLst>
              </p:cNvPr>
              <p:cNvSpPr>
                <a:spLocks noRot="1" noChangeAspect="1" noMove="1" noResize="1" noEditPoints="1" noAdjustHandles="1" noChangeArrowheads="1" noChangeShapeType="1" noTextEdit="1"/>
              </p:cNvSpPr>
              <p:nvPr/>
            </p:nvSpPr>
            <p:spPr>
              <a:xfrm>
                <a:off x="3330807" y="4083740"/>
                <a:ext cx="6390365" cy="1054199"/>
              </a:xfrm>
              <a:prstGeom prst="rect">
                <a:avLst/>
              </a:prstGeom>
              <a:blipFill>
                <a:blip r:embed="rId5"/>
                <a:stretch>
                  <a:fillRect l="-1907" b="-2890"/>
                </a:stretch>
              </a:blipFill>
            </p:spPr>
            <p:txBody>
              <a:bodyPr/>
              <a:lstStyle/>
              <a:p>
                <a:r>
                  <a:rPr lang="vi-VN">
                    <a:noFill/>
                  </a:rPr>
                  <a:t> </a:t>
                </a:r>
              </a:p>
            </p:txBody>
          </p:sp>
        </mc:Fallback>
      </mc:AlternateContent>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8"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ppt_x</p:attrName>
                                        </p:attrNameLst>
                                      </p:cBhvr>
                                      <p:tavLst>
                                        <p:tav tm="0">
                                          <p:val>
                                            <p:strVal val="#ppt_x-#ppt_w/2"/>
                                          </p:val>
                                        </p:tav>
                                        <p:tav tm="100000">
                                          <p:val>
                                            <p:strVal val="#ppt_x"/>
                                          </p:val>
                                        </p:tav>
                                      </p:tavLst>
                                    </p:anim>
                                    <p:anim calcmode="lin" valueType="num">
                                      <p:cBhvr>
                                        <p:cTn id="19" dur="500" fill="hold"/>
                                        <p:tgtEl>
                                          <p:spTgt spid="12"/>
                                        </p:tgtEl>
                                        <p:attrNameLst>
                                          <p:attrName>ppt_y</p:attrName>
                                        </p:attrNameLst>
                                      </p:cBhvr>
                                      <p:tavLst>
                                        <p:tav tm="0">
                                          <p:val>
                                            <p:strVal val="#ppt_y"/>
                                          </p:val>
                                        </p:tav>
                                        <p:tav tm="100000">
                                          <p:val>
                                            <p:strVal val="#ppt_y"/>
                                          </p:val>
                                        </p:tav>
                                      </p:tavLst>
                                    </p:anim>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5" name="TextBox 14"/>
          <p:cNvSpPr txBox="1"/>
          <p:nvPr/>
        </p:nvSpPr>
        <p:spPr>
          <a:xfrm>
            <a:off x="1014782" y="729634"/>
            <a:ext cx="4506929" cy="1863331"/>
          </a:xfrm>
          <a:prstGeom prst="rect">
            <a:avLst/>
          </a:prstGeom>
          <a:noFill/>
        </p:spPr>
        <p:txBody>
          <a:bodyPr wrap="square" rtlCol="0">
            <a:spAutoFit/>
          </a:bodyPr>
          <a:lstStyle/>
          <a:p>
            <a:pPr algn="just" defTabSz="1219170">
              <a:lnSpc>
                <a:spcPct val="150000"/>
              </a:lnSpc>
              <a:buClr>
                <a:srgbClr val="000000"/>
              </a:buClr>
            </a:pPr>
            <a:r>
              <a:rPr lang="en-US" sz="2667" b="1" kern="0" dirty="0" err="1">
                <a:solidFill>
                  <a:srgbClr val="7030A0"/>
                </a:solidFill>
                <a:latin typeface="Arial"/>
                <a:cs typeface="Arial"/>
                <a:sym typeface="Arial"/>
              </a:rPr>
              <a:t>Luyện</a:t>
            </a:r>
            <a:r>
              <a:rPr lang="en-US" sz="2667" b="1" kern="0" dirty="0">
                <a:solidFill>
                  <a:srgbClr val="7030A0"/>
                </a:solidFill>
                <a:latin typeface="Arial"/>
                <a:cs typeface="Arial"/>
                <a:sym typeface="Arial"/>
              </a:rPr>
              <a:t> </a:t>
            </a:r>
            <a:r>
              <a:rPr lang="en-US" sz="2667" b="1" kern="0" dirty="0" err="1">
                <a:solidFill>
                  <a:srgbClr val="7030A0"/>
                </a:solidFill>
                <a:latin typeface="Arial"/>
                <a:cs typeface="Arial"/>
                <a:sym typeface="Arial"/>
              </a:rPr>
              <a:t>tập</a:t>
            </a:r>
            <a:r>
              <a:rPr lang="en-US" sz="2667" b="1" kern="0" dirty="0">
                <a:solidFill>
                  <a:srgbClr val="7030A0"/>
                </a:solidFill>
                <a:latin typeface="Arial"/>
                <a:cs typeface="Arial"/>
                <a:sym typeface="Arial"/>
              </a:rPr>
              <a:t> 3: </a:t>
            </a:r>
          </a:p>
          <a:p>
            <a:pPr algn="just" defTabSz="1219170">
              <a:lnSpc>
                <a:spcPct val="150000"/>
              </a:lnSpc>
              <a:buClr>
                <a:srgbClr val="000000"/>
              </a:buClr>
            </a:pPr>
            <a:r>
              <a:rPr lang="en-US" sz="2667" kern="0" dirty="0">
                <a:solidFill>
                  <a:srgbClr val="000000"/>
                </a:solidFill>
                <a:latin typeface="Arial"/>
                <a:cs typeface="Arial"/>
                <a:sym typeface="Arial"/>
              </a:rPr>
              <a:t>So </a:t>
            </a:r>
            <a:r>
              <a:rPr lang="en-US" sz="2667" kern="0" dirty="0" err="1">
                <a:solidFill>
                  <a:srgbClr val="000000"/>
                </a:solidFill>
                <a:latin typeface="Arial"/>
                <a:cs typeface="Arial"/>
                <a:sym typeface="Arial"/>
              </a:rPr>
              <a:t>sánh</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số</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hữu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tỉ</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sau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theo</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thứ</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tự</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từ</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nhỏ</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đến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lớn</a:t>
            </a:r>
            <a:r>
              <a:rPr lang="en-US" sz="2667" kern="0" dirty="0">
                <a:solidFill>
                  <a:srgbClr val="000000"/>
                </a:solidFill>
                <a:latin typeface="Arial"/>
                <a:cs typeface="Arial"/>
                <a:sym typeface="Arial"/>
              </a:rPr>
              <a:t>:</a:t>
            </a:r>
          </a:p>
        </p:txBody>
      </p:sp>
      <p:sp>
        <p:nvSpPr>
          <p:cNvPr id="17" name="Rounded Rectangular Callout 16"/>
          <p:cNvSpPr/>
          <p:nvPr/>
        </p:nvSpPr>
        <p:spPr>
          <a:xfrm>
            <a:off x="8116584" y="520558"/>
            <a:ext cx="1356187" cy="684943"/>
          </a:xfrm>
          <a:prstGeom prst="wedgeRoundRectCallout">
            <a:avLst>
              <a:gd name="adj1" fmla="val 60583"/>
              <a:gd name="adj2" fmla="val 43535"/>
              <a:gd name="adj3" fmla="val 16667"/>
            </a:avLst>
          </a:prstGeom>
        </p:spPr>
        <p:style>
          <a:lnRef idx="3">
            <a:schemeClr val="lt1"/>
          </a:lnRef>
          <a:fillRef idx="1">
            <a:schemeClr val="accent4"/>
          </a:fillRef>
          <a:effectRef idx="1">
            <a:schemeClr val="accent4"/>
          </a:effectRef>
          <a:fontRef idx="minor">
            <a:schemeClr val="lt1"/>
          </a:fontRef>
        </p:style>
        <p:txBody>
          <a:bodyPr rtlCol="0" anchor="ctr"/>
          <a:lstStyle/>
          <a:p>
            <a:pPr algn="ctr" defTabSz="1219170">
              <a:buClr>
                <a:srgbClr val="000000"/>
              </a:buClr>
            </a:pPr>
            <a:r>
              <a:rPr lang="en-US" sz="2933" b="1" kern="0" dirty="0" err="1">
                <a:solidFill>
                  <a:srgbClr val="FFFFFF"/>
                </a:solidFill>
                <a:latin typeface="Arial"/>
                <a:sym typeface="Arial"/>
              </a:rPr>
              <a:t>Giải</a:t>
            </a:r>
            <a:endParaRPr lang="en-US" sz="2933" b="1" kern="0" dirty="0">
              <a:solidFill>
                <a:srgbClr val="FFFFFF"/>
              </a:solidFill>
              <a:latin typeface="Arial"/>
              <a:sym typeface="Arial"/>
            </a:endParaRPr>
          </a:p>
        </p:txBody>
      </p:sp>
      <p:sp>
        <p:nvSpPr>
          <p:cNvPr id="43" name="TextBox 42"/>
          <p:cNvSpPr txBox="1"/>
          <p:nvPr/>
        </p:nvSpPr>
        <p:spPr>
          <a:xfrm>
            <a:off x="1014782" y="3238954"/>
            <a:ext cx="4506929" cy="631968"/>
          </a:xfrm>
          <a:prstGeom prst="rect">
            <a:avLst/>
          </a:prstGeom>
          <a:noFill/>
        </p:spPr>
        <p:txBody>
          <a:bodyPr wrap="square" rtlCol="0">
            <a:spAutoFit/>
          </a:bodyPr>
          <a:lstStyle/>
          <a:p>
            <a:pPr algn="just" defTabSz="1219170">
              <a:lnSpc>
                <a:spcPct val="150000"/>
              </a:lnSpc>
              <a:buClr>
                <a:srgbClr val="000000"/>
              </a:buClr>
            </a:pPr>
            <a:endParaRPr lang="en-US" sz="2667" kern="0" dirty="0">
              <a:solidFill>
                <a:srgbClr val="000000"/>
              </a:solidFill>
              <a:latin typeface="Arial"/>
              <a:cs typeface="Arial"/>
              <a:sym typeface="Arial"/>
            </a:endParaRPr>
          </a:p>
        </p:txBody>
      </p:sp>
      <p:sp>
        <p:nvSpPr>
          <p:cNvPr id="18" name="Curved Down Arrow 17"/>
          <p:cNvSpPr/>
          <p:nvPr/>
        </p:nvSpPr>
        <p:spPr>
          <a:xfrm rot="768805">
            <a:off x="5648656" y="1916342"/>
            <a:ext cx="1631644" cy="443873"/>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2F1932"/>
              </a:solidFill>
              <a:latin typeface="Arial"/>
              <a:sym typeface="Arial"/>
            </a:endParaRPr>
          </a:p>
        </p:txBody>
      </p:sp>
      <p:graphicFrame>
        <p:nvGraphicFramePr>
          <p:cNvPr id="2" name="Object 1">
            <a:extLst>
              <a:ext uri="{FF2B5EF4-FFF2-40B4-BE49-F238E27FC236}">
                <a16:creationId xmlns="" xmlns:a16="http://schemas.microsoft.com/office/drawing/2014/main" id="{2D7E9E1B-F6FE-4B5A-83D3-AC5CBE2E792A}"/>
              </a:ext>
            </a:extLst>
          </p:cNvPr>
          <p:cNvGraphicFramePr>
            <a:graphicFrameLocks noChangeAspect="1"/>
          </p:cNvGraphicFramePr>
          <p:nvPr>
            <p:extLst>
              <p:ext uri="{D42A27DB-BD31-4B8C-83A1-F6EECF244321}">
                <p14:modId xmlns:p14="http://schemas.microsoft.com/office/powerpoint/2010/main" val="1478993683"/>
              </p:ext>
            </p:extLst>
          </p:nvPr>
        </p:nvGraphicFramePr>
        <p:xfrm>
          <a:off x="1558925" y="3405045"/>
          <a:ext cx="3059113" cy="849313"/>
        </p:xfrm>
        <a:graphic>
          <a:graphicData uri="http://schemas.openxmlformats.org/presentationml/2006/ole">
            <mc:AlternateContent xmlns:mc="http://schemas.openxmlformats.org/markup-compatibility/2006">
              <mc:Choice xmlns:v="urn:schemas-microsoft-com:vml" Requires="v">
                <p:oleObj spid="_x0000_s13340" name="Equation" r:id="rId4" imgW="1600200" imgH="444240" progId="Equation.DSMT4">
                  <p:embed/>
                </p:oleObj>
              </mc:Choice>
              <mc:Fallback>
                <p:oleObj name="Equation" r:id="rId4" imgW="1600200" imgH="444240" progId="Equation.DSMT4">
                  <p:embed/>
                  <p:pic>
                    <p:nvPicPr>
                      <p:cNvPr id="0" name=""/>
                      <p:cNvPicPr/>
                      <p:nvPr/>
                    </p:nvPicPr>
                    <p:blipFill>
                      <a:blip r:embed="rId5"/>
                      <a:stretch>
                        <a:fillRect/>
                      </a:stretch>
                    </p:blipFill>
                    <p:spPr>
                      <a:xfrm>
                        <a:off x="1558925" y="3405045"/>
                        <a:ext cx="3059113" cy="849313"/>
                      </a:xfrm>
                      <a:prstGeom prst="rect">
                        <a:avLst/>
                      </a:prstGeom>
                    </p:spPr>
                  </p:pic>
                </p:oleObj>
              </mc:Fallback>
            </mc:AlternateContent>
          </a:graphicData>
        </a:graphic>
      </p:graphicFrame>
      <p:graphicFrame>
        <p:nvGraphicFramePr>
          <p:cNvPr id="3" name="Object 2">
            <a:extLst>
              <a:ext uri="{FF2B5EF4-FFF2-40B4-BE49-F238E27FC236}">
                <a16:creationId xmlns="" xmlns:a16="http://schemas.microsoft.com/office/drawing/2014/main" id="{C1A6E05D-ECEC-42F6-BBEA-B5CC2E0A419F}"/>
              </a:ext>
            </a:extLst>
          </p:cNvPr>
          <p:cNvGraphicFramePr>
            <a:graphicFrameLocks noChangeAspect="1"/>
          </p:cNvGraphicFramePr>
          <p:nvPr>
            <p:extLst>
              <p:ext uri="{D42A27DB-BD31-4B8C-83A1-F6EECF244321}">
                <p14:modId xmlns:p14="http://schemas.microsoft.com/office/powerpoint/2010/main" val="1206272316"/>
              </p:ext>
            </p:extLst>
          </p:nvPr>
        </p:nvGraphicFramePr>
        <p:xfrm>
          <a:off x="7020104" y="3870922"/>
          <a:ext cx="3059113" cy="893074"/>
        </p:xfrm>
        <a:graphic>
          <a:graphicData uri="http://schemas.openxmlformats.org/presentationml/2006/ole">
            <mc:AlternateContent xmlns:mc="http://schemas.openxmlformats.org/markup-compatibility/2006">
              <mc:Choice xmlns:v="urn:schemas-microsoft-com:vml" Requires="v">
                <p:oleObj spid="_x0000_s13341" name="Equation" r:id="rId6" imgW="2915370" imgH="850458" progId="Equation.DSMT4">
                  <p:embed/>
                </p:oleObj>
              </mc:Choice>
              <mc:Fallback>
                <p:oleObj name="Equation" r:id="rId6" imgW="2915370" imgH="850458" progId="Equation.DSMT4">
                  <p:embed/>
                  <p:pic>
                    <p:nvPicPr>
                      <p:cNvPr id="0" name=""/>
                      <p:cNvPicPr/>
                      <p:nvPr/>
                    </p:nvPicPr>
                    <p:blipFill>
                      <a:blip r:embed="rId7"/>
                      <a:stretch>
                        <a:fillRect/>
                      </a:stretch>
                    </p:blipFill>
                    <p:spPr>
                      <a:xfrm>
                        <a:off x="7020104" y="3870922"/>
                        <a:ext cx="3059113" cy="893074"/>
                      </a:xfrm>
                      <a:prstGeom prst="rect">
                        <a:avLst/>
                      </a:prstGeom>
                    </p:spPr>
                  </p:pic>
                </p:oleObj>
              </mc:Fallback>
            </mc:AlternateContent>
          </a:graphicData>
        </a:graphic>
      </p:graphicFrame>
      <p:sp>
        <p:nvSpPr>
          <p:cNvPr id="20" name="TextBox 19">
            <a:extLst>
              <a:ext uri="{FF2B5EF4-FFF2-40B4-BE49-F238E27FC236}">
                <a16:creationId xmlns="" xmlns:a16="http://schemas.microsoft.com/office/drawing/2014/main" id="{69B78C54-2385-44B2-8AB4-0969C7F0D77E}"/>
              </a:ext>
            </a:extLst>
          </p:cNvPr>
          <p:cNvSpPr txBox="1"/>
          <p:nvPr/>
        </p:nvSpPr>
        <p:spPr>
          <a:xfrm>
            <a:off x="6464478" y="2633034"/>
            <a:ext cx="4797809" cy="658835"/>
          </a:xfrm>
          <a:prstGeom prst="rect">
            <a:avLst/>
          </a:prstGeom>
          <a:noFill/>
        </p:spPr>
        <p:txBody>
          <a:bodyPr wrap="square" rtlCol="0">
            <a:spAutoFit/>
          </a:bodyPr>
          <a:lstStyle/>
          <a:p>
            <a:pPr algn="just" defTabSz="1219170">
              <a:lnSpc>
                <a:spcPct val="150000"/>
              </a:lnSpc>
              <a:buClr>
                <a:srgbClr val="000000"/>
              </a:buClr>
            </a:pPr>
            <a:r>
              <a:rPr lang="en-US" sz="2800" b="1" kern="0" dirty="0" err="1">
                <a:latin typeface="Arial"/>
                <a:cs typeface="Arial"/>
                <a:sym typeface="Arial"/>
              </a:rPr>
              <a:t>Thứ</a:t>
            </a:r>
            <a:r>
              <a:rPr lang="en-US" sz="2800" b="1" kern="0" dirty="0">
                <a:latin typeface="Arial"/>
                <a:cs typeface="Arial"/>
                <a:sym typeface="Arial"/>
              </a:rPr>
              <a:t> </a:t>
            </a:r>
            <a:r>
              <a:rPr lang="en-US" sz="2800" b="1" kern="0" dirty="0" err="1">
                <a:latin typeface="Arial"/>
                <a:cs typeface="Arial"/>
                <a:sym typeface="Arial"/>
              </a:rPr>
              <a:t>tự</a:t>
            </a:r>
            <a:r>
              <a:rPr lang="en-US" sz="2800" b="1" kern="0" dirty="0">
                <a:latin typeface="Arial"/>
                <a:cs typeface="Arial"/>
                <a:sym typeface="Arial"/>
              </a:rPr>
              <a:t> </a:t>
            </a:r>
            <a:r>
              <a:rPr lang="en-US" sz="2800" b="1" kern="0" dirty="0" err="1">
                <a:latin typeface="Arial"/>
                <a:cs typeface="Arial"/>
                <a:sym typeface="Arial"/>
              </a:rPr>
              <a:t>từ</a:t>
            </a:r>
            <a:r>
              <a:rPr lang="en-US" sz="2800" b="1" kern="0" dirty="0">
                <a:latin typeface="Arial"/>
                <a:cs typeface="Arial"/>
                <a:sym typeface="Arial"/>
              </a:rPr>
              <a:t> </a:t>
            </a:r>
            <a:r>
              <a:rPr lang="en-US" sz="2800" b="1" kern="0" dirty="0" err="1">
                <a:latin typeface="Arial"/>
                <a:cs typeface="Arial"/>
                <a:sym typeface="Arial"/>
              </a:rPr>
              <a:t>nhỏ</a:t>
            </a:r>
            <a:r>
              <a:rPr lang="en-US" sz="2800" b="1" kern="0" dirty="0">
                <a:latin typeface="Arial"/>
                <a:cs typeface="Arial"/>
                <a:sym typeface="Arial"/>
              </a:rPr>
              <a:t> </a:t>
            </a:r>
            <a:r>
              <a:rPr lang="en-US" sz="2800" b="1" kern="0" dirty="0" err="1">
                <a:latin typeface="Arial"/>
                <a:cs typeface="Arial"/>
                <a:sym typeface="Arial"/>
              </a:rPr>
              <a:t>đến</a:t>
            </a:r>
            <a:r>
              <a:rPr lang="en-US" sz="2800" b="1" kern="0" dirty="0">
                <a:latin typeface="Arial"/>
                <a:cs typeface="Arial"/>
                <a:sym typeface="Arial"/>
              </a:rPr>
              <a:t> </a:t>
            </a:r>
            <a:r>
              <a:rPr lang="en-US" sz="2800" b="1" kern="0" dirty="0" err="1">
                <a:latin typeface="Arial"/>
                <a:cs typeface="Arial"/>
                <a:sym typeface="Arial"/>
              </a:rPr>
              <a:t>lớn</a:t>
            </a:r>
            <a:r>
              <a:rPr lang="en-US" sz="2800" b="1" kern="0" dirty="0">
                <a:latin typeface="Arial"/>
                <a:cs typeface="Arial"/>
                <a:sym typeface="Arial"/>
              </a:rPr>
              <a:t> </a:t>
            </a:r>
            <a:r>
              <a:rPr lang="en-US" sz="2800" b="1" kern="0" dirty="0" err="1">
                <a:latin typeface="Arial"/>
                <a:cs typeface="Arial"/>
                <a:sym typeface="Arial"/>
              </a:rPr>
              <a:t>là</a:t>
            </a:r>
            <a:r>
              <a:rPr lang="en-US" sz="2800" b="1" kern="0" dirty="0">
                <a:latin typeface="Arial"/>
                <a:cs typeface="Arial"/>
                <a:sym typeface="Arial"/>
              </a:rPr>
              <a:t>:</a:t>
            </a:r>
            <a:endParaRPr lang="en-US" sz="2800" kern="0" dirty="0">
              <a:latin typeface="Arial"/>
              <a:cs typeface="Arial"/>
              <a:sym typeface="Arial"/>
            </a:endParaRPr>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xEl>
                                              <p:pRg st="1" end="1"/>
                                            </p:txEl>
                                          </p:spTgt>
                                        </p:tgtEl>
                                        <p:attrNameLst>
                                          <p:attrName>style.visibility</p:attrName>
                                        </p:attrNameLst>
                                      </p:cBhvr>
                                      <p:to>
                                        <p:strVal val="visible"/>
                                      </p:to>
                                    </p:set>
                                    <p:animEffect transition="in" filter="fade">
                                      <p:cBhvr>
                                        <p:cTn id="10" dur="500"/>
                                        <p:tgtEl>
                                          <p:spTgt spid="15">
                                            <p:txEl>
                                              <p:pRg st="1" end="1"/>
                                            </p:txEl>
                                          </p:spTgt>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grpId="0" nodeType="clickEffect" nodePh="1">
                                  <p:stCondLst>
                                    <p:cond delay="0"/>
                                  </p:stCondLst>
                                  <p:endCondLst>
                                    <p:cond evt="begin" delay="0">
                                      <p:tn val="26"/>
                                    </p:cond>
                                  </p:endCondLst>
                                  <p:childTnLst>
                                    <p:set>
                                      <p:cBhvr>
                                        <p:cTn id="27" dur="1" fill="hold">
                                          <p:stCondLst>
                                            <p:cond delay="0"/>
                                          </p:stCondLst>
                                        </p:cTn>
                                        <p:tgtEl>
                                          <p:spTgt spid="43"/>
                                        </p:tgtEl>
                                        <p:attrNameLst>
                                          <p:attrName>style.visibility</p:attrName>
                                        </p:attrNameLst>
                                      </p:cBhvr>
                                      <p:to>
                                        <p:strVal val="visible"/>
                                      </p:to>
                                    </p:set>
                                    <p:animEffect transition="in" filter="barn(outVertical)">
                                      <p:cBhvr>
                                        <p:cTn id="28" dur="500"/>
                                        <p:tgtEl>
                                          <p:spTgt spid="43"/>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xEl>
                                              <p:pRg st="0" end="0"/>
                                            </p:txEl>
                                          </p:spTgt>
                                        </p:tgtEl>
                                        <p:attrNameLst>
                                          <p:attrName>style.visibility</p:attrName>
                                        </p:attrNameLst>
                                      </p:cBhvr>
                                      <p:to>
                                        <p:strVal val="visible"/>
                                      </p:to>
                                    </p:set>
                                    <p:animEffect transition="in" filter="fade">
                                      <p:cBhvr>
                                        <p:cTn id="31" dur="500"/>
                                        <p:tgtEl>
                                          <p:spTgt spid="20">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3" grpId="0"/>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grpSp>
        <p:nvGrpSpPr>
          <p:cNvPr id="1530" name="Google Shape;1530;p58"/>
          <p:cNvGrpSpPr/>
          <p:nvPr/>
        </p:nvGrpSpPr>
        <p:grpSpPr>
          <a:xfrm>
            <a:off x="1673406" y="71448"/>
            <a:ext cx="8552015" cy="9145128"/>
            <a:chOff x="7567300" y="1541100"/>
            <a:chExt cx="3167100" cy="3386750"/>
          </a:xfrm>
        </p:grpSpPr>
        <p:sp>
          <p:nvSpPr>
            <p:cNvPr id="1531" name="Google Shape;1531;p58"/>
            <p:cNvSpPr/>
            <p:nvPr/>
          </p:nvSpPr>
          <p:spPr>
            <a:xfrm>
              <a:off x="7597075" y="1552100"/>
              <a:ext cx="3137325"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2" name="Google Shape;1532;p58"/>
            <p:cNvSpPr/>
            <p:nvPr/>
          </p:nvSpPr>
          <p:spPr>
            <a:xfrm>
              <a:off x="7567300" y="1541100"/>
              <a:ext cx="3137325"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3" name="Google Shape;1533;p58"/>
            <p:cNvSpPr/>
            <p:nvPr/>
          </p:nvSpPr>
          <p:spPr>
            <a:xfrm>
              <a:off x="8025700" y="19090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4" name="Google Shape;1534;p58"/>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5" name="Google Shape;1535;p58"/>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6" name="Google Shape;1536;p58"/>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7" name="Google Shape;1537;p58"/>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8" name="Google Shape;1538;p58"/>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9" name="Google Shape;1539;p58"/>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0" name="Google Shape;1540;p58"/>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1" name="Google Shape;1541;p58"/>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2" name="Google Shape;1542;p58"/>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3" name="Google Shape;1543;p58"/>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4" name="Google Shape;1544;p58"/>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5" name="Google Shape;1545;p58"/>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6" name="Google Shape;1546;p58"/>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7" name="Google Shape;1547;p58"/>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8" name="Google Shape;1548;p58"/>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9" name="Google Shape;1549;p58"/>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0" name="Google Shape;1550;p58"/>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553" name="Google Shape;1553;p58"/>
          <p:cNvGrpSpPr/>
          <p:nvPr/>
        </p:nvGrpSpPr>
        <p:grpSpPr>
          <a:xfrm>
            <a:off x="-84433" y="71448"/>
            <a:ext cx="2838233" cy="2141304"/>
            <a:chOff x="1938604" y="1358625"/>
            <a:chExt cx="1232946" cy="1174275"/>
          </a:xfrm>
        </p:grpSpPr>
        <p:sp>
          <p:nvSpPr>
            <p:cNvPr id="1554" name="Google Shape;1554;p58"/>
            <p:cNvSpPr/>
            <p:nvPr/>
          </p:nvSpPr>
          <p:spPr>
            <a:xfrm>
              <a:off x="2024050" y="1377375"/>
              <a:ext cx="1147500" cy="1155525"/>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5" name="Google Shape;1555;p58"/>
            <p:cNvSpPr/>
            <p:nvPr/>
          </p:nvSpPr>
          <p:spPr>
            <a:xfrm>
              <a:off x="2005600" y="1358625"/>
              <a:ext cx="1147475" cy="1155825"/>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6" name="Google Shape;1556;p58"/>
            <p:cNvSpPr/>
            <p:nvPr/>
          </p:nvSpPr>
          <p:spPr>
            <a:xfrm>
              <a:off x="3022975" y="2316475"/>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7" name="Google Shape;1557;p58"/>
            <p:cNvSpPr/>
            <p:nvPr/>
          </p:nvSpPr>
          <p:spPr>
            <a:xfrm>
              <a:off x="1938604" y="1600218"/>
              <a:ext cx="178901"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513" name="Google Shape;1513;p58"/>
          <p:cNvGrpSpPr/>
          <p:nvPr/>
        </p:nvGrpSpPr>
        <p:grpSpPr>
          <a:xfrm rot="271929">
            <a:off x="3037868" y="380094"/>
            <a:ext cx="6738028" cy="7704624"/>
            <a:chOff x="658094" y="1385968"/>
            <a:chExt cx="5053805" cy="5778793"/>
          </a:xfrm>
        </p:grpSpPr>
        <p:grpSp>
          <p:nvGrpSpPr>
            <p:cNvPr id="1514" name="Google Shape;1514;p58"/>
            <p:cNvGrpSpPr/>
            <p:nvPr/>
          </p:nvGrpSpPr>
          <p:grpSpPr>
            <a:xfrm rot="-179539">
              <a:off x="658094" y="1385968"/>
              <a:ext cx="5053805" cy="5778793"/>
              <a:chOff x="1732250" y="435101"/>
              <a:chExt cx="5053990" cy="5779004"/>
            </a:xfrm>
          </p:grpSpPr>
          <p:sp>
            <p:nvSpPr>
              <p:cNvPr id="1515" name="Google Shape;1515;p58"/>
              <p:cNvSpPr/>
              <p:nvPr/>
            </p:nvSpPr>
            <p:spPr>
              <a:xfrm>
                <a:off x="2124240" y="542605"/>
                <a:ext cx="4662000" cy="5671500"/>
              </a:xfrm>
              <a:prstGeom prst="roundRect">
                <a:avLst>
                  <a:gd name="adj" fmla="val 1372"/>
                </a:avLst>
              </a:pr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6" name="Google Shape;1516;p58"/>
              <p:cNvSpPr/>
              <p:nvPr/>
            </p:nvSpPr>
            <p:spPr>
              <a:xfrm>
                <a:off x="2008462" y="435101"/>
                <a:ext cx="4662000" cy="5671500"/>
              </a:xfrm>
              <a:prstGeom prst="roundRect">
                <a:avLst>
                  <a:gd name="adj" fmla="val 1372"/>
                </a:avLst>
              </a:pr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7" name="Google Shape;1517;p58"/>
              <p:cNvSpPr/>
              <p:nvPr/>
            </p:nvSpPr>
            <p:spPr>
              <a:xfrm>
                <a:off x="2258861" y="940350"/>
                <a:ext cx="266210" cy="266210"/>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8" name="Google Shape;1518;p58"/>
              <p:cNvSpPr/>
              <p:nvPr/>
            </p:nvSpPr>
            <p:spPr>
              <a:xfrm>
                <a:off x="2258861" y="1747713"/>
                <a:ext cx="266210" cy="266734"/>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9" name="Google Shape;1519;p58"/>
              <p:cNvSpPr/>
              <p:nvPr/>
            </p:nvSpPr>
            <p:spPr>
              <a:xfrm>
                <a:off x="2258861" y="2627818"/>
                <a:ext cx="266210" cy="266734"/>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0" name="Google Shape;1520;p58"/>
              <p:cNvSpPr/>
              <p:nvPr/>
            </p:nvSpPr>
            <p:spPr>
              <a:xfrm>
                <a:off x="2258861" y="3505348"/>
                <a:ext cx="266210" cy="266210"/>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1" name="Google Shape;1521;p58"/>
              <p:cNvSpPr/>
              <p:nvPr/>
            </p:nvSpPr>
            <p:spPr>
              <a:xfrm>
                <a:off x="2258861" y="4389077"/>
                <a:ext cx="266210" cy="266210"/>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2" name="Google Shape;1522;p58"/>
              <p:cNvSpPr/>
              <p:nvPr/>
            </p:nvSpPr>
            <p:spPr>
              <a:xfrm>
                <a:off x="2258861" y="5334720"/>
                <a:ext cx="266210" cy="266734"/>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3" name="Google Shape;1523;p58"/>
              <p:cNvSpPr/>
              <p:nvPr/>
            </p:nvSpPr>
            <p:spPr>
              <a:xfrm>
                <a:off x="1732250" y="1000167"/>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4" name="Google Shape;1524;p58"/>
              <p:cNvSpPr/>
              <p:nvPr/>
            </p:nvSpPr>
            <p:spPr>
              <a:xfrm>
                <a:off x="1732250" y="1808535"/>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5" name="Google Shape;1525;p58"/>
              <p:cNvSpPr/>
              <p:nvPr/>
            </p:nvSpPr>
            <p:spPr>
              <a:xfrm>
                <a:off x="1732250" y="2689164"/>
                <a:ext cx="688863" cy="144043"/>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6" name="Google Shape;1526;p58"/>
              <p:cNvSpPr/>
              <p:nvPr/>
            </p:nvSpPr>
            <p:spPr>
              <a:xfrm>
                <a:off x="1732250" y="3566170"/>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7" name="Google Shape;1527;p58"/>
              <p:cNvSpPr/>
              <p:nvPr/>
            </p:nvSpPr>
            <p:spPr>
              <a:xfrm>
                <a:off x="1732250" y="4449375"/>
                <a:ext cx="688863" cy="144043"/>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8" name="Google Shape;1528;p58"/>
              <p:cNvSpPr/>
              <p:nvPr/>
            </p:nvSpPr>
            <p:spPr>
              <a:xfrm>
                <a:off x="1732250" y="5395541"/>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529" name="Google Shape;1529;p58"/>
            <p:cNvSpPr/>
            <p:nvPr/>
          </p:nvSpPr>
          <p:spPr>
            <a:xfrm rot="21420423">
              <a:off x="1515871" y="2501840"/>
              <a:ext cx="3793465" cy="2284962"/>
            </a:xfrm>
            <a:custGeom>
              <a:avLst/>
              <a:gdLst/>
              <a:ahLst/>
              <a:cxnLst/>
              <a:rect l="l" t="t" r="r" b="b"/>
              <a:pathLst>
                <a:path w="72713" h="41029" extrusionOk="0">
                  <a:moveTo>
                    <a:pt x="3478" y="0"/>
                  </a:moveTo>
                  <a:lnTo>
                    <a:pt x="1251" y="905"/>
                  </a:lnTo>
                  <a:lnTo>
                    <a:pt x="1" y="417"/>
                  </a:lnTo>
                  <a:lnTo>
                    <a:pt x="1" y="39433"/>
                  </a:lnTo>
                  <a:lnTo>
                    <a:pt x="1" y="40207"/>
                  </a:lnTo>
                  <a:lnTo>
                    <a:pt x="215" y="40124"/>
                  </a:lnTo>
                  <a:lnTo>
                    <a:pt x="2442" y="41029"/>
                  </a:lnTo>
                  <a:lnTo>
                    <a:pt x="4668" y="40124"/>
                  </a:lnTo>
                  <a:lnTo>
                    <a:pt x="6895" y="41029"/>
                  </a:lnTo>
                  <a:lnTo>
                    <a:pt x="9121" y="40124"/>
                  </a:lnTo>
                  <a:lnTo>
                    <a:pt x="11348" y="41029"/>
                  </a:lnTo>
                  <a:lnTo>
                    <a:pt x="13574" y="40124"/>
                  </a:lnTo>
                  <a:lnTo>
                    <a:pt x="15801" y="41029"/>
                  </a:lnTo>
                  <a:lnTo>
                    <a:pt x="18027" y="40124"/>
                  </a:lnTo>
                  <a:lnTo>
                    <a:pt x="20253" y="41029"/>
                  </a:lnTo>
                  <a:lnTo>
                    <a:pt x="22480" y="40124"/>
                  </a:lnTo>
                  <a:lnTo>
                    <a:pt x="24706" y="41029"/>
                  </a:lnTo>
                  <a:lnTo>
                    <a:pt x="26933" y="40124"/>
                  </a:lnTo>
                  <a:lnTo>
                    <a:pt x="29159" y="41029"/>
                  </a:lnTo>
                  <a:lnTo>
                    <a:pt x="31386" y="40124"/>
                  </a:lnTo>
                  <a:lnTo>
                    <a:pt x="33612" y="41029"/>
                  </a:lnTo>
                  <a:lnTo>
                    <a:pt x="35851" y="40124"/>
                  </a:lnTo>
                  <a:lnTo>
                    <a:pt x="38077" y="41029"/>
                  </a:lnTo>
                  <a:lnTo>
                    <a:pt x="40304" y="40124"/>
                  </a:lnTo>
                  <a:lnTo>
                    <a:pt x="42530" y="41029"/>
                  </a:lnTo>
                  <a:lnTo>
                    <a:pt x="44757" y="40124"/>
                  </a:lnTo>
                  <a:lnTo>
                    <a:pt x="46983" y="41029"/>
                  </a:lnTo>
                  <a:lnTo>
                    <a:pt x="49209" y="40124"/>
                  </a:lnTo>
                  <a:lnTo>
                    <a:pt x="51436" y="41029"/>
                  </a:lnTo>
                  <a:lnTo>
                    <a:pt x="53662" y="40124"/>
                  </a:lnTo>
                  <a:lnTo>
                    <a:pt x="55889" y="41029"/>
                  </a:lnTo>
                  <a:lnTo>
                    <a:pt x="58115" y="40124"/>
                  </a:lnTo>
                  <a:lnTo>
                    <a:pt x="60342" y="41029"/>
                  </a:lnTo>
                  <a:lnTo>
                    <a:pt x="62568" y="40124"/>
                  </a:lnTo>
                  <a:lnTo>
                    <a:pt x="64795" y="41029"/>
                  </a:lnTo>
                  <a:lnTo>
                    <a:pt x="67021" y="40124"/>
                  </a:lnTo>
                  <a:lnTo>
                    <a:pt x="69248" y="41029"/>
                  </a:lnTo>
                  <a:lnTo>
                    <a:pt x="71474" y="40124"/>
                  </a:lnTo>
                  <a:lnTo>
                    <a:pt x="72712" y="40612"/>
                  </a:lnTo>
                  <a:lnTo>
                    <a:pt x="72712" y="822"/>
                  </a:lnTo>
                  <a:lnTo>
                    <a:pt x="72510" y="905"/>
                  </a:lnTo>
                  <a:lnTo>
                    <a:pt x="70284" y="0"/>
                  </a:lnTo>
                  <a:lnTo>
                    <a:pt x="68057" y="905"/>
                  </a:lnTo>
                  <a:lnTo>
                    <a:pt x="65831" y="0"/>
                  </a:lnTo>
                  <a:lnTo>
                    <a:pt x="63604" y="905"/>
                  </a:lnTo>
                  <a:lnTo>
                    <a:pt x="61378" y="0"/>
                  </a:lnTo>
                  <a:lnTo>
                    <a:pt x="59151" y="905"/>
                  </a:lnTo>
                  <a:lnTo>
                    <a:pt x="56925" y="0"/>
                  </a:lnTo>
                  <a:lnTo>
                    <a:pt x="54698" y="905"/>
                  </a:lnTo>
                  <a:lnTo>
                    <a:pt x="52460" y="0"/>
                  </a:lnTo>
                  <a:lnTo>
                    <a:pt x="50233" y="905"/>
                  </a:lnTo>
                  <a:lnTo>
                    <a:pt x="48007" y="0"/>
                  </a:lnTo>
                  <a:lnTo>
                    <a:pt x="45780" y="905"/>
                  </a:lnTo>
                  <a:lnTo>
                    <a:pt x="43554" y="0"/>
                  </a:lnTo>
                  <a:lnTo>
                    <a:pt x="41328" y="905"/>
                  </a:lnTo>
                  <a:lnTo>
                    <a:pt x="39101" y="0"/>
                  </a:lnTo>
                  <a:lnTo>
                    <a:pt x="36875" y="905"/>
                  </a:lnTo>
                  <a:lnTo>
                    <a:pt x="34648" y="0"/>
                  </a:lnTo>
                  <a:lnTo>
                    <a:pt x="32422" y="905"/>
                  </a:lnTo>
                  <a:lnTo>
                    <a:pt x="30195" y="0"/>
                  </a:lnTo>
                  <a:lnTo>
                    <a:pt x="27969" y="905"/>
                  </a:lnTo>
                  <a:lnTo>
                    <a:pt x="25742" y="0"/>
                  </a:lnTo>
                  <a:lnTo>
                    <a:pt x="23516" y="905"/>
                  </a:lnTo>
                  <a:lnTo>
                    <a:pt x="21289" y="0"/>
                  </a:lnTo>
                  <a:lnTo>
                    <a:pt x="19063" y="905"/>
                  </a:lnTo>
                  <a:lnTo>
                    <a:pt x="16836" y="0"/>
                  </a:lnTo>
                  <a:lnTo>
                    <a:pt x="14610" y="905"/>
                  </a:lnTo>
                  <a:lnTo>
                    <a:pt x="12383" y="0"/>
                  </a:lnTo>
                  <a:lnTo>
                    <a:pt x="10157" y="905"/>
                  </a:lnTo>
                  <a:lnTo>
                    <a:pt x="7930" y="0"/>
                  </a:lnTo>
                  <a:lnTo>
                    <a:pt x="5704" y="905"/>
                  </a:lnTo>
                  <a:lnTo>
                    <a:pt x="3478" y="0"/>
                  </a:lnTo>
                  <a:close/>
                </a:path>
              </a:pathLst>
            </a:custGeom>
            <a:solidFill>
              <a:srgbClr val="9DE6E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4" name="TextBox 3"/>
          <p:cNvSpPr txBox="1"/>
          <p:nvPr/>
        </p:nvSpPr>
        <p:spPr>
          <a:xfrm>
            <a:off x="4224329" y="2957908"/>
            <a:ext cx="5056463" cy="1015663"/>
          </a:xfrm>
          <a:prstGeom prst="rect">
            <a:avLst/>
          </a:prstGeom>
          <a:noFill/>
        </p:spPr>
        <p:txBody>
          <a:bodyPr wrap="square" rtlCol="0">
            <a:spAutoFit/>
          </a:bodyPr>
          <a:lstStyle/>
          <a:p>
            <a:pPr algn="ctr" defTabSz="1219170">
              <a:buClr>
                <a:srgbClr val="000000"/>
              </a:buClr>
            </a:pPr>
            <a:r>
              <a:rPr lang="en-US" sz="6000" b="1" kern="0" dirty="0">
                <a:solidFill>
                  <a:srgbClr val="002060"/>
                </a:solidFill>
                <a:latin typeface="Arial"/>
                <a:cs typeface="Arial"/>
                <a:sym typeface="Arial"/>
              </a:rPr>
              <a:t>LUYỆN TẬP </a:t>
            </a: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grpSp>
        <p:nvGrpSpPr>
          <p:cNvPr id="1076" name="Google Shape;1076;p44"/>
          <p:cNvGrpSpPr/>
          <p:nvPr/>
        </p:nvGrpSpPr>
        <p:grpSpPr>
          <a:xfrm>
            <a:off x="714505" y="350991"/>
            <a:ext cx="1601543" cy="1730503"/>
            <a:chOff x="705725" y="2072700"/>
            <a:chExt cx="1190350" cy="1286200"/>
          </a:xfrm>
        </p:grpSpPr>
        <p:sp>
          <p:nvSpPr>
            <p:cNvPr id="1077" name="Google Shape;1077;p44"/>
            <p:cNvSpPr/>
            <p:nvPr/>
          </p:nvSpPr>
          <p:spPr>
            <a:xfrm>
              <a:off x="724175" y="2187000"/>
              <a:ext cx="1171900" cy="1171900"/>
            </a:xfrm>
            <a:custGeom>
              <a:avLst/>
              <a:gdLst/>
              <a:ahLst/>
              <a:cxnLst/>
              <a:rect l="l" t="t" r="r" b="b"/>
              <a:pathLst>
                <a:path w="46876" h="46876" extrusionOk="0">
                  <a:moveTo>
                    <a:pt x="43459" y="1"/>
                  </a:moveTo>
                  <a:lnTo>
                    <a:pt x="1" y="3418"/>
                  </a:lnTo>
                  <a:lnTo>
                    <a:pt x="3418" y="46876"/>
                  </a:lnTo>
                  <a:lnTo>
                    <a:pt x="46876" y="43458"/>
                  </a:lnTo>
                  <a:lnTo>
                    <a:pt x="43459"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78" name="Google Shape;1078;p44"/>
            <p:cNvSpPr/>
            <p:nvPr/>
          </p:nvSpPr>
          <p:spPr>
            <a:xfrm>
              <a:off x="705725" y="2168550"/>
              <a:ext cx="1171900" cy="1171900"/>
            </a:xfrm>
            <a:custGeom>
              <a:avLst/>
              <a:gdLst/>
              <a:ahLst/>
              <a:cxnLst/>
              <a:rect l="l" t="t" r="r" b="b"/>
              <a:pathLst>
                <a:path w="46876" h="46876" extrusionOk="0">
                  <a:moveTo>
                    <a:pt x="43459" y="1"/>
                  </a:moveTo>
                  <a:lnTo>
                    <a:pt x="1" y="3418"/>
                  </a:lnTo>
                  <a:lnTo>
                    <a:pt x="3418" y="46875"/>
                  </a:lnTo>
                  <a:lnTo>
                    <a:pt x="46876" y="43458"/>
                  </a:lnTo>
                  <a:lnTo>
                    <a:pt x="43459" y="1"/>
                  </a:lnTo>
                  <a:close/>
                </a:path>
              </a:pathLst>
            </a:custGeom>
            <a:solidFill>
              <a:schemeClr val="accent4">
                <a:lumMod val="60000"/>
                <a:lumOff val="40000"/>
              </a:schemeClr>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Arial"/>
                <a:cs typeface="Arial"/>
                <a:sym typeface="Arial"/>
              </a:endParaRPr>
            </a:p>
          </p:txBody>
        </p:sp>
        <p:sp>
          <p:nvSpPr>
            <p:cNvPr id="1079" name="Google Shape;1079;p44"/>
            <p:cNvSpPr/>
            <p:nvPr/>
          </p:nvSpPr>
          <p:spPr>
            <a:xfrm>
              <a:off x="1615675" y="2072700"/>
              <a:ext cx="133950" cy="222075"/>
            </a:xfrm>
            <a:custGeom>
              <a:avLst/>
              <a:gdLst/>
              <a:ahLst/>
              <a:cxnLst/>
              <a:rect l="l" t="t" r="r" b="b"/>
              <a:pathLst>
                <a:path w="5358" h="8883" extrusionOk="0">
                  <a:moveTo>
                    <a:pt x="857" y="1"/>
                  </a:moveTo>
                  <a:lnTo>
                    <a:pt x="0" y="8573"/>
                  </a:lnTo>
                  <a:cubicBezTo>
                    <a:pt x="619" y="8585"/>
                    <a:pt x="1262" y="8633"/>
                    <a:pt x="1869" y="8716"/>
                  </a:cubicBezTo>
                  <a:cubicBezTo>
                    <a:pt x="2046" y="8750"/>
                    <a:pt x="2235" y="8783"/>
                    <a:pt x="2423" y="8783"/>
                  </a:cubicBezTo>
                  <a:cubicBezTo>
                    <a:pt x="2501" y="8783"/>
                    <a:pt x="2579" y="8778"/>
                    <a:pt x="2655" y="8764"/>
                  </a:cubicBezTo>
                  <a:cubicBezTo>
                    <a:pt x="2737" y="8755"/>
                    <a:pt x="2818" y="8732"/>
                    <a:pt x="2889" y="8732"/>
                  </a:cubicBezTo>
                  <a:cubicBezTo>
                    <a:pt x="2911" y="8732"/>
                    <a:pt x="2933" y="8734"/>
                    <a:pt x="2953" y="8740"/>
                  </a:cubicBezTo>
                  <a:cubicBezTo>
                    <a:pt x="3036" y="8752"/>
                    <a:pt x="3108" y="8799"/>
                    <a:pt x="3179" y="8823"/>
                  </a:cubicBezTo>
                  <a:cubicBezTo>
                    <a:pt x="3286" y="8871"/>
                    <a:pt x="3405" y="8871"/>
                    <a:pt x="3524" y="8871"/>
                  </a:cubicBezTo>
                  <a:cubicBezTo>
                    <a:pt x="3549" y="8873"/>
                    <a:pt x="3576" y="8874"/>
                    <a:pt x="3603" y="8874"/>
                  </a:cubicBezTo>
                  <a:cubicBezTo>
                    <a:pt x="3772" y="8874"/>
                    <a:pt x="3983" y="8837"/>
                    <a:pt x="4179" y="8837"/>
                  </a:cubicBezTo>
                  <a:cubicBezTo>
                    <a:pt x="4286" y="8837"/>
                    <a:pt x="4389" y="8848"/>
                    <a:pt x="4477" y="8883"/>
                  </a:cubicBezTo>
                  <a:lnTo>
                    <a:pt x="5358" y="60"/>
                  </a:lnTo>
                  <a:cubicBezTo>
                    <a:pt x="4815" y="23"/>
                    <a:pt x="4267" y="4"/>
                    <a:pt x="3723" y="4"/>
                  </a:cubicBezTo>
                  <a:cubicBezTo>
                    <a:pt x="3397" y="4"/>
                    <a:pt x="3072" y="11"/>
                    <a:pt x="2750" y="25"/>
                  </a:cubicBezTo>
                  <a:cubicBezTo>
                    <a:pt x="2394" y="44"/>
                    <a:pt x="2038" y="71"/>
                    <a:pt x="1688" y="71"/>
                  </a:cubicBezTo>
                  <a:cubicBezTo>
                    <a:pt x="1406" y="71"/>
                    <a:pt x="1128" y="54"/>
                    <a:pt x="857" y="1"/>
                  </a:cubicBez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80" name="Google Shape;1080;p44"/>
            <p:cNvSpPr/>
            <p:nvPr/>
          </p:nvSpPr>
          <p:spPr>
            <a:xfrm>
              <a:off x="771225" y="2139675"/>
              <a:ext cx="133950" cy="222075"/>
            </a:xfrm>
            <a:custGeom>
              <a:avLst/>
              <a:gdLst/>
              <a:ahLst/>
              <a:cxnLst/>
              <a:rect l="l" t="t" r="r" b="b"/>
              <a:pathLst>
                <a:path w="5358" h="8883" extrusionOk="0">
                  <a:moveTo>
                    <a:pt x="4501" y="1"/>
                  </a:moveTo>
                  <a:cubicBezTo>
                    <a:pt x="4219" y="54"/>
                    <a:pt x="3938" y="71"/>
                    <a:pt x="3656" y="71"/>
                  </a:cubicBezTo>
                  <a:cubicBezTo>
                    <a:pt x="3307" y="71"/>
                    <a:pt x="2957" y="44"/>
                    <a:pt x="2608" y="24"/>
                  </a:cubicBezTo>
                  <a:cubicBezTo>
                    <a:pt x="2282" y="11"/>
                    <a:pt x="1956" y="4"/>
                    <a:pt x="1630" y="4"/>
                  </a:cubicBezTo>
                  <a:cubicBezTo>
                    <a:pt x="1087" y="4"/>
                    <a:pt x="543" y="23"/>
                    <a:pt x="0" y="60"/>
                  </a:cubicBezTo>
                  <a:lnTo>
                    <a:pt x="881" y="8883"/>
                  </a:lnTo>
                  <a:cubicBezTo>
                    <a:pt x="969" y="8848"/>
                    <a:pt x="1070" y="8837"/>
                    <a:pt x="1176" y="8837"/>
                  </a:cubicBezTo>
                  <a:cubicBezTo>
                    <a:pt x="1370" y="8837"/>
                    <a:pt x="1579" y="8874"/>
                    <a:pt x="1752" y="8874"/>
                  </a:cubicBezTo>
                  <a:cubicBezTo>
                    <a:pt x="1780" y="8874"/>
                    <a:pt x="1808" y="8873"/>
                    <a:pt x="1834" y="8871"/>
                  </a:cubicBezTo>
                  <a:cubicBezTo>
                    <a:pt x="1953" y="8871"/>
                    <a:pt x="2072" y="8871"/>
                    <a:pt x="2179" y="8823"/>
                  </a:cubicBezTo>
                  <a:cubicBezTo>
                    <a:pt x="2250" y="8799"/>
                    <a:pt x="2322" y="8752"/>
                    <a:pt x="2405" y="8740"/>
                  </a:cubicBezTo>
                  <a:cubicBezTo>
                    <a:pt x="2425" y="8734"/>
                    <a:pt x="2447" y="8732"/>
                    <a:pt x="2469" y="8732"/>
                  </a:cubicBezTo>
                  <a:cubicBezTo>
                    <a:pt x="2540" y="8732"/>
                    <a:pt x="2621" y="8755"/>
                    <a:pt x="2703" y="8764"/>
                  </a:cubicBezTo>
                  <a:cubicBezTo>
                    <a:pt x="2780" y="8778"/>
                    <a:pt x="2857" y="8783"/>
                    <a:pt x="2935" y="8783"/>
                  </a:cubicBezTo>
                  <a:cubicBezTo>
                    <a:pt x="3123" y="8783"/>
                    <a:pt x="3312" y="8750"/>
                    <a:pt x="3489" y="8716"/>
                  </a:cubicBezTo>
                  <a:cubicBezTo>
                    <a:pt x="4096" y="8633"/>
                    <a:pt x="4739" y="8585"/>
                    <a:pt x="5358" y="8573"/>
                  </a:cubicBezTo>
                  <a:lnTo>
                    <a:pt x="4501" y="1"/>
                  </a:ln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3" name="Rectangle 2"/>
          <p:cNvSpPr/>
          <p:nvPr/>
        </p:nvSpPr>
        <p:spPr>
          <a:xfrm>
            <a:off x="5328863" y="397270"/>
            <a:ext cx="1561672" cy="6000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4" name="TextBox 3"/>
          <p:cNvSpPr txBox="1"/>
          <p:nvPr/>
        </p:nvSpPr>
        <p:spPr>
          <a:xfrm rot="21322027">
            <a:off x="1181856" y="975923"/>
            <a:ext cx="1137256" cy="584775"/>
          </a:xfrm>
          <a:prstGeom prst="rect">
            <a:avLst/>
          </a:prstGeom>
          <a:noFill/>
        </p:spPr>
        <p:txBody>
          <a:bodyPr wrap="square" rtlCol="0">
            <a:spAutoFit/>
          </a:bodyPr>
          <a:lstStyle/>
          <a:p>
            <a:pPr defTabSz="1219170">
              <a:buClr>
                <a:srgbClr val="000000"/>
              </a:buClr>
            </a:pPr>
            <a:r>
              <a:rPr lang="en-US" sz="3200" b="1" kern="0" dirty="0">
                <a:solidFill>
                  <a:srgbClr val="FF0000"/>
                </a:solidFill>
                <a:latin typeface="Arial"/>
                <a:cs typeface="Arial"/>
                <a:sym typeface="Arial"/>
              </a:rPr>
              <a:t>1.1</a:t>
            </a:r>
          </a:p>
        </p:txBody>
      </p:sp>
      <p:sp>
        <p:nvSpPr>
          <p:cNvPr id="6" name="TextBox 5"/>
          <p:cNvSpPr txBox="1"/>
          <p:nvPr/>
        </p:nvSpPr>
        <p:spPr>
          <a:xfrm>
            <a:off x="2807570" y="462980"/>
            <a:ext cx="6911627" cy="1478418"/>
          </a:xfrm>
          <a:prstGeom prst="rect">
            <a:avLst/>
          </a:prstGeom>
          <a:solidFill>
            <a:schemeClr val="accent4">
              <a:lumMod val="20000"/>
              <a:lumOff val="80000"/>
            </a:schemeClr>
          </a:solidFill>
        </p:spPr>
        <p:txBody>
          <a:bodyPr wrap="square" rtlCol="0">
            <a:spAutoFit/>
          </a:bodyPr>
          <a:lstStyle/>
          <a:p>
            <a:pPr algn="just" defTabSz="1219170">
              <a:lnSpc>
                <a:spcPct val="150000"/>
              </a:lnSpc>
              <a:buClr>
                <a:srgbClr val="000000"/>
              </a:buClr>
            </a:pPr>
            <a:r>
              <a:rPr lang="en-US" sz="3200" kern="0" dirty="0" err="1">
                <a:solidFill>
                  <a:srgbClr val="000000"/>
                </a:solidFill>
                <a:latin typeface="Arial"/>
                <a:cs typeface="Arial"/>
                <a:sym typeface="Arial"/>
              </a:rPr>
              <a:t>Hãy</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cho</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biết</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tính</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đúng</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sai</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của</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mỗi</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khẳng</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định</a:t>
            </a:r>
            <a:r>
              <a:rPr lang="en-US" sz="3200" kern="0" dirty="0">
                <a:solidFill>
                  <a:srgbClr val="000000"/>
                </a:solidFill>
                <a:latin typeface="Arial"/>
                <a:cs typeface="Arial"/>
                <a:sym typeface="Arial"/>
              </a:rPr>
              <a:t> </a:t>
            </a:r>
            <a:r>
              <a:rPr lang="en-US" sz="3200" kern="0" dirty="0" err="1">
                <a:solidFill>
                  <a:srgbClr val="000000"/>
                </a:solidFill>
                <a:latin typeface="Arial"/>
                <a:cs typeface="Arial"/>
                <a:sym typeface="Arial"/>
              </a:rPr>
              <a:t>sau</a:t>
            </a:r>
            <a:r>
              <a:rPr lang="en-US" sz="3200" kern="0" dirty="0">
                <a:solidFill>
                  <a:srgbClr val="000000"/>
                </a:solidFill>
                <a:latin typeface="Arial"/>
                <a:cs typeface="Arial"/>
                <a:sym typeface="Arial"/>
              </a:rPr>
              <a:t>:</a:t>
            </a:r>
          </a:p>
        </p:txBody>
      </p:sp>
      <p:sp>
        <p:nvSpPr>
          <p:cNvPr id="30" name="TextBox 29">
            <a:extLst>
              <a:ext uri="{FF2B5EF4-FFF2-40B4-BE49-F238E27FC236}">
                <a16:creationId xmlns="" xmlns:a16="http://schemas.microsoft.com/office/drawing/2014/main" id="{6CAA2641-0C1D-4FA7-9543-778EC66B6C7A}"/>
              </a:ext>
            </a:extLst>
          </p:cNvPr>
          <p:cNvSpPr txBox="1"/>
          <p:nvPr/>
        </p:nvSpPr>
        <p:spPr>
          <a:xfrm>
            <a:off x="2170435" y="3331854"/>
            <a:ext cx="1274270" cy="523220"/>
          </a:xfrm>
          <a:prstGeom prst="rect">
            <a:avLst/>
          </a:prstGeom>
          <a:noFill/>
        </p:spPr>
        <p:txBody>
          <a:bodyPr wrap="square" rtlCol="0">
            <a:spAutoFit/>
          </a:bodyPr>
          <a:lstStyle/>
          <a:p>
            <a:r>
              <a:rPr lang="en-US" sz="2800" dirty="0" err="1">
                <a:solidFill>
                  <a:srgbClr val="FF0000"/>
                </a:solidFill>
              </a:rPr>
              <a:t>Đúng</a:t>
            </a:r>
            <a:endParaRPr lang="vi-VN" sz="2800" dirty="0">
              <a:solidFill>
                <a:srgbClr val="FF0000"/>
              </a:solidFill>
            </a:endParaRPr>
          </a:p>
        </p:txBody>
      </p:sp>
      <p:sp>
        <p:nvSpPr>
          <p:cNvPr id="39" name="TextBox 38">
            <a:extLst>
              <a:ext uri="{FF2B5EF4-FFF2-40B4-BE49-F238E27FC236}">
                <a16:creationId xmlns="" xmlns:a16="http://schemas.microsoft.com/office/drawing/2014/main" id="{14367ACE-5EE0-4D14-92D2-C2ECBE36F6FC}"/>
              </a:ext>
            </a:extLst>
          </p:cNvPr>
          <p:cNvSpPr txBox="1"/>
          <p:nvPr/>
        </p:nvSpPr>
        <p:spPr>
          <a:xfrm>
            <a:off x="5328863" y="3331854"/>
            <a:ext cx="1274270" cy="523220"/>
          </a:xfrm>
          <a:prstGeom prst="rect">
            <a:avLst/>
          </a:prstGeom>
          <a:noFill/>
        </p:spPr>
        <p:txBody>
          <a:bodyPr wrap="square" rtlCol="0">
            <a:spAutoFit/>
          </a:bodyPr>
          <a:lstStyle/>
          <a:p>
            <a:r>
              <a:rPr lang="en-US" sz="2800" dirty="0" err="1">
                <a:solidFill>
                  <a:srgbClr val="FF0000"/>
                </a:solidFill>
              </a:rPr>
              <a:t>Đúng</a:t>
            </a:r>
            <a:endParaRPr lang="vi-VN" sz="2800" dirty="0">
              <a:solidFill>
                <a:srgbClr val="FF0000"/>
              </a:solidFill>
            </a:endParaRPr>
          </a:p>
        </p:txBody>
      </p:sp>
      <p:sp>
        <p:nvSpPr>
          <p:cNvPr id="41" name="TextBox 40">
            <a:extLst>
              <a:ext uri="{FF2B5EF4-FFF2-40B4-BE49-F238E27FC236}">
                <a16:creationId xmlns="" xmlns:a16="http://schemas.microsoft.com/office/drawing/2014/main" id="{6D99EEEF-26DE-4B47-9CF8-3D9019CAFB09}"/>
              </a:ext>
            </a:extLst>
          </p:cNvPr>
          <p:cNvSpPr txBox="1"/>
          <p:nvPr/>
        </p:nvSpPr>
        <p:spPr>
          <a:xfrm>
            <a:off x="8983002" y="3331854"/>
            <a:ext cx="857651" cy="523220"/>
          </a:xfrm>
          <a:prstGeom prst="rect">
            <a:avLst/>
          </a:prstGeom>
          <a:noFill/>
        </p:spPr>
        <p:txBody>
          <a:bodyPr wrap="square" rtlCol="0">
            <a:spAutoFit/>
          </a:bodyPr>
          <a:lstStyle/>
          <a:p>
            <a:r>
              <a:rPr lang="en-US" sz="2800" dirty="0">
                <a:solidFill>
                  <a:srgbClr val="FF0000"/>
                </a:solidFill>
              </a:rPr>
              <a:t>Sai.</a:t>
            </a:r>
            <a:endParaRPr lang="vi-VN" sz="2800" dirty="0">
              <a:solidFill>
                <a:srgbClr val="FF0000"/>
              </a:solidFill>
            </a:endParaRPr>
          </a:p>
        </p:txBody>
      </p:sp>
      <mc:AlternateContent xmlns:mc="http://schemas.openxmlformats.org/markup-compatibility/2006" xmlns:a14="http://schemas.microsoft.com/office/drawing/2010/main">
        <mc:Choice Requires="a14">
          <p:sp>
            <p:nvSpPr>
              <p:cNvPr id="2" name="TextBox 1"/>
              <p:cNvSpPr txBox="1"/>
              <p:nvPr/>
            </p:nvSpPr>
            <p:spPr>
              <a:xfrm>
                <a:off x="1432962" y="2361581"/>
                <a:ext cx="2363653" cy="584775"/>
              </a:xfrm>
              <a:prstGeom prst="rect">
                <a:avLst/>
              </a:prstGeom>
              <a:noFill/>
            </p:spPr>
            <p:txBody>
              <a:bodyPr wrap="square" rtlCol="0">
                <a:spAutoFit/>
              </a:bodyPr>
              <a:lstStyle/>
              <a:p>
                <a:r>
                  <a:rPr lang="en-US" sz="3200" dirty="0" smtClean="0"/>
                  <a:t>a) 0,25 </a:t>
                </a:r>
                <a14:m>
                  <m:oMath xmlns:m="http://schemas.openxmlformats.org/officeDocument/2006/math">
                    <m:r>
                      <a:rPr lang="en-US" sz="3200" i="1" smtClean="0">
                        <a:latin typeface="Cambria Math" panose="02040503050406030204" pitchFamily="18" charset="0"/>
                        <a:ea typeface="Cambria Math" panose="02040503050406030204" pitchFamily="18" charset="0"/>
                      </a:rPr>
                      <m:t>∈</m:t>
                    </m:r>
                  </m:oMath>
                </a14:m>
                <a:r>
                  <a:rPr lang="en-US" sz="3200" dirty="0" smtClean="0"/>
                  <a:t> </a:t>
                </a:r>
                <a14:m>
                  <m:oMath xmlns:m="http://schemas.openxmlformats.org/officeDocument/2006/math">
                    <m:r>
                      <a:rPr lang="en-US" sz="3200" i="1" dirty="0" smtClean="0">
                        <a:latin typeface="Cambria Math" panose="02040503050406030204" pitchFamily="18" charset="0"/>
                        <a:ea typeface="Cambria Math" panose="02040503050406030204" pitchFamily="18" charset="0"/>
                      </a:rPr>
                      <m:t>ℚ</m:t>
                    </m:r>
                  </m:oMath>
                </a14:m>
                <a:endParaRPr lang="en-US" sz="3200" dirty="0"/>
              </a:p>
            </p:txBody>
          </p:sp>
        </mc:Choice>
        <mc:Fallback xmlns="">
          <p:sp>
            <p:nvSpPr>
              <p:cNvPr id="2" name="TextBox 1"/>
              <p:cNvSpPr txBox="1">
                <a:spLocks noRot="1" noChangeAspect="1" noMove="1" noResize="1" noEditPoints="1" noAdjustHandles="1" noChangeArrowheads="1" noChangeShapeType="1" noTextEdit="1"/>
              </p:cNvSpPr>
              <p:nvPr/>
            </p:nvSpPr>
            <p:spPr>
              <a:xfrm>
                <a:off x="1432962" y="2361581"/>
                <a:ext cx="2363653" cy="584775"/>
              </a:xfrm>
              <a:prstGeom prst="rect">
                <a:avLst/>
              </a:prstGeom>
              <a:blipFill rotWithShape="0">
                <a:blip r:embed="rId3"/>
                <a:stretch>
                  <a:fillRect l="-6443" t="-13542"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4840795" y="2304501"/>
                <a:ext cx="2363653" cy="788742"/>
              </a:xfrm>
              <a:prstGeom prst="rect">
                <a:avLst/>
              </a:prstGeom>
              <a:noFill/>
            </p:spPr>
            <p:txBody>
              <a:bodyPr wrap="square" rtlCol="0">
                <a:spAutoFit/>
              </a:bodyPr>
              <a:lstStyle/>
              <a:p>
                <a:r>
                  <a:rPr lang="en-US" sz="3200" dirty="0" smtClean="0"/>
                  <a:t>b) - </a:t>
                </a:r>
                <a14:m>
                  <m:oMath xmlns:m="http://schemas.openxmlformats.org/officeDocument/2006/math">
                    <m:f>
                      <m:fPr>
                        <m:ctrlPr>
                          <a:rPr lang="en-US" sz="3200" i="1" smtClean="0">
                            <a:latin typeface="Cambria Math" panose="02040503050406030204" pitchFamily="18" charset="0"/>
                          </a:rPr>
                        </m:ctrlPr>
                      </m:fPr>
                      <m:num>
                        <m:r>
                          <a:rPr lang="en-US" sz="3200" b="0" i="1" smtClean="0">
                            <a:latin typeface="Cambria Math" panose="02040503050406030204" pitchFamily="18" charset="0"/>
                          </a:rPr>
                          <m:t>6</m:t>
                        </m:r>
                      </m:num>
                      <m:den>
                        <m:r>
                          <a:rPr lang="en-US" sz="3200" b="0" i="1" smtClean="0">
                            <a:latin typeface="Cambria Math" panose="02040503050406030204" pitchFamily="18" charset="0"/>
                          </a:rPr>
                          <m:t>7</m:t>
                        </m:r>
                      </m:den>
                    </m:f>
                  </m:oMath>
                </a14:m>
                <a:r>
                  <a:rPr lang="en-US" sz="3200" dirty="0" smtClean="0"/>
                  <a:t> </a:t>
                </a:r>
                <a14:m>
                  <m:oMath xmlns:m="http://schemas.openxmlformats.org/officeDocument/2006/math">
                    <m:r>
                      <a:rPr lang="en-US" sz="3200" i="1" smtClean="0">
                        <a:latin typeface="Cambria Math" panose="02040503050406030204" pitchFamily="18" charset="0"/>
                        <a:ea typeface="Cambria Math" panose="02040503050406030204" pitchFamily="18" charset="0"/>
                      </a:rPr>
                      <m:t>∈</m:t>
                    </m:r>
                  </m:oMath>
                </a14:m>
                <a:r>
                  <a:rPr lang="en-US" sz="3200" dirty="0" smtClean="0"/>
                  <a:t> </a:t>
                </a:r>
                <a14:m>
                  <m:oMath xmlns:m="http://schemas.openxmlformats.org/officeDocument/2006/math">
                    <m:r>
                      <a:rPr lang="en-US" sz="3200" i="1" dirty="0" smtClean="0">
                        <a:latin typeface="Cambria Math" panose="02040503050406030204" pitchFamily="18" charset="0"/>
                        <a:ea typeface="Cambria Math" panose="02040503050406030204" pitchFamily="18" charset="0"/>
                      </a:rPr>
                      <m:t>ℚ</m:t>
                    </m:r>
                  </m:oMath>
                </a14:m>
                <a:endParaRPr lang="en-US" sz="3200" dirty="0"/>
              </a:p>
            </p:txBody>
          </p:sp>
        </mc:Choice>
        <mc:Fallback xmlns="">
          <p:sp>
            <p:nvSpPr>
              <p:cNvPr id="23" name="TextBox 22"/>
              <p:cNvSpPr txBox="1">
                <a:spLocks noRot="1" noChangeAspect="1" noMove="1" noResize="1" noEditPoints="1" noAdjustHandles="1" noChangeArrowheads="1" noChangeShapeType="1" noTextEdit="1"/>
              </p:cNvSpPr>
              <p:nvPr/>
            </p:nvSpPr>
            <p:spPr>
              <a:xfrm>
                <a:off x="4840795" y="2304501"/>
                <a:ext cx="2363653" cy="788742"/>
              </a:xfrm>
              <a:prstGeom prst="rect">
                <a:avLst/>
              </a:prstGeom>
              <a:blipFill rotWithShape="0">
                <a:blip r:embed="rId4"/>
                <a:stretch>
                  <a:fillRect l="-6443" b="-108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8125862" y="2361581"/>
                <a:ext cx="2363653" cy="584775"/>
              </a:xfrm>
              <a:prstGeom prst="rect">
                <a:avLst/>
              </a:prstGeom>
              <a:noFill/>
            </p:spPr>
            <p:txBody>
              <a:bodyPr wrap="square" rtlCol="0">
                <a:spAutoFit/>
              </a:bodyPr>
              <a:lstStyle/>
              <a:p>
                <a:r>
                  <a:rPr lang="en-US" sz="3200" dirty="0"/>
                  <a:t>c</a:t>
                </a:r>
                <a:r>
                  <a:rPr lang="en-US" sz="3200" dirty="0" smtClean="0"/>
                  <a:t>) -235 </a:t>
                </a:r>
                <a14:m>
                  <m:oMath xmlns:m="http://schemas.openxmlformats.org/officeDocument/2006/math">
                    <m:r>
                      <a:rPr lang="en-US" sz="3200" i="1" smtClean="0">
                        <a:latin typeface="Cambria Math" panose="02040503050406030204" pitchFamily="18" charset="0"/>
                        <a:ea typeface="Cambria Math" panose="02040503050406030204" pitchFamily="18" charset="0"/>
                      </a:rPr>
                      <m:t>∉</m:t>
                    </m:r>
                  </m:oMath>
                </a14:m>
                <a:r>
                  <a:rPr lang="en-US" sz="3200" dirty="0" smtClean="0"/>
                  <a:t> </a:t>
                </a:r>
                <a14:m>
                  <m:oMath xmlns:m="http://schemas.openxmlformats.org/officeDocument/2006/math">
                    <m:r>
                      <a:rPr lang="en-US" sz="3200" i="1" dirty="0" smtClean="0">
                        <a:latin typeface="Cambria Math" panose="02040503050406030204" pitchFamily="18" charset="0"/>
                        <a:ea typeface="Cambria Math" panose="02040503050406030204" pitchFamily="18" charset="0"/>
                      </a:rPr>
                      <m:t>ℚ</m:t>
                    </m:r>
                  </m:oMath>
                </a14:m>
                <a:endParaRPr lang="en-US" sz="3200" dirty="0"/>
              </a:p>
            </p:txBody>
          </p:sp>
        </mc:Choice>
        <mc:Fallback xmlns="">
          <p:sp>
            <p:nvSpPr>
              <p:cNvPr id="24" name="TextBox 23"/>
              <p:cNvSpPr txBox="1">
                <a:spLocks noRot="1" noChangeAspect="1" noMove="1" noResize="1" noEditPoints="1" noAdjustHandles="1" noChangeArrowheads="1" noChangeShapeType="1" noTextEdit="1"/>
              </p:cNvSpPr>
              <p:nvPr/>
            </p:nvSpPr>
            <p:spPr>
              <a:xfrm>
                <a:off x="8125862" y="2361581"/>
                <a:ext cx="2363653" cy="584775"/>
              </a:xfrm>
              <a:prstGeom prst="rect">
                <a:avLst/>
              </a:prstGeom>
              <a:blipFill rotWithShape="0">
                <a:blip r:embed="rId5"/>
                <a:stretch>
                  <a:fillRect l="-6701" t="-13542" b="-33333"/>
                </a:stretch>
              </a:blipFill>
            </p:spPr>
            <p:txBody>
              <a:bodyPr/>
              <a:lstStyle/>
              <a:p>
                <a:r>
                  <a:rPr lang="en-US">
                    <a:noFill/>
                  </a:rPr>
                  <a:t> </a:t>
                </a:r>
              </a:p>
            </p:txBody>
          </p:sp>
        </mc:Fallback>
      </mc:AlternateContent>
      <p:pic>
        <p:nvPicPr>
          <p:cNvPr id="5" name="Picture 4"/>
          <p:cNvPicPr>
            <a:picLocks noChangeAspect="1"/>
          </p:cNvPicPr>
          <p:nvPr/>
        </p:nvPicPr>
        <p:blipFill>
          <a:blip r:embed="rId6"/>
          <a:stretch>
            <a:fillRect/>
          </a:stretch>
        </p:blipFill>
        <p:spPr>
          <a:xfrm>
            <a:off x="7646384" y="4108670"/>
            <a:ext cx="3322608" cy="774259"/>
          </a:xfrm>
          <a:prstGeom prst="rect">
            <a:avLst/>
          </a:prstGeom>
        </p:spPr>
      </p:pic>
    </p:spTree>
    <p:extLst>
      <p:ext uri="{BB962C8B-B14F-4D97-AF65-F5344CB8AC3E}">
        <p14:creationId xmlns:p14="http://schemas.microsoft.com/office/powerpoint/2010/main" val="5870138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76"/>
                                        </p:tgtEl>
                                        <p:attrNameLst>
                                          <p:attrName>style.visibility</p:attrName>
                                        </p:attrNameLst>
                                      </p:cBhvr>
                                      <p:to>
                                        <p:strVal val="visible"/>
                                      </p:to>
                                    </p:set>
                                    <p:anim calcmode="lin" valueType="num">
                                      <p:cBhvr>
                                        <p:cTn id="7" dur="500" fill="hold"/>
                                        <p:tgtEl>
                                          <p:spTgt spid="1076"/>
                                        </p:tgtEl>
                                        <p:attrNameLst>
                                          <p:attrName>ppt_w</p:attrName>
                                        </p:attrNameLst>
                                      </p:cBhvr>
                                      <p:tavLst>
                                        <p:tav tm="0">
                                          <p:val>
                                            <p:fltVal val="0"/>
                                          </p:val>
                                        </p:tav>
                                        <p:tav tm="100000">
                                          <p:val>
                                            <p:strVal val="#ppt_w"/>
                                          </p:val>
                                        </p:tav>
                                      </p:tavLst>
                                    </p:anim>
                                    <p:anim calcmode="lin" valueType="num">
                                      <p:cBhvr>
                                        <p:cTn id="8" dur="500" fill="hold"/>
                                        <p:tgtEl>
                                          <p:spTgt spid="1076"/>
                                        </p:tgtEl>
                                        <p:attrNameLst>
                                          <p:attrName>ppt_h</p:attrName>
                                        </p:attrNameLst>
                                      </p:cBhvr>
                                      <p:tavLst>
                                        <p:tav tm="0">
                                          <p:val>
                                            <p:fltVal val="0"/>
                                          </p:val>
                                        </p:tav>
                                        <p:tav tm="100000">
                                          <p:val>
                                            <p:strVal val="#ppt_h"/>
                                          </p:val>
                                        </p:tav>
                                      </p:tavLst>
                                    </p:anim>
                                    <p:animEffect transition="in" filter="fade">
                                      <p:cBhvr>
                                        <p:cTn id="9" dur="500"/>
                                        <p:tgtEl>
                                          <p:spTgt spid="107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1"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p:tgtEl>
                                          <p:spTgt spid="30"/>
                                        </p:tgtEl>
                                        <p:attrNameLst>
                                          <p:attrName>ppt_y</p:attrName>
                                        </p:attrNameLst>
                                      </p:cBhvr>
                                      <p:tavLst>
                                        <p:tav tm="0">
                                          <p:val>
                                            <p:strVal val="#ppt_y-#ppt_h*1.125000"/>
                                          </p:val>
                                        </p:tav>
                                        <p:tav tm="100000">
                                          <p:val>
                                            <p:strVal val="#ppt_y"/>
                                          </p:val>
                                        </p:tav>
                                      </p:tavLst>
                                    </p:anim>
                                    <p:animEffect transition="in" filter="wipe(down)">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1"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p:tgtEl>
                                          <p:spTgt spid="39"/>
                                        </p:tgtEl>
                                        <p:attrNameLst>
                                          <p:attrName>ppt_y</p:attrName>
                                        </p:attrNameLst>
                                      </p:cBhvr>
                                      <p:tavLst>
                                        <p:tav tm="0">
                                          <p:val>
                                            <p:strVal val="#ppt_y-#ppt_h*1.125000"/>
                                          </p:val>
                                        </p:tav>
                                        <p:tav tm="100000">
                                          <p:val>
                                            <p:strVal val="#ppt_y"/>
                                          </p:val>
                                        </p:tav>
                                      </p:tavLst>
                                    </p:anim>
                                    <p:animEffect transition="in" filter="wipe(down)">
                                      <p:cBhvr>
                                        <p:cTn id="48" dur="500"/>
                                        <p:tgtEl>
                                          <p:spTgt spid="39"/>
                                        </p:tgtEl>
                                      </p:cBhvr>
                                    </p:animEffect>
                                  </p:childTnLst>
                                </p:cTn>
                              </p:par>
                            </p:childTnLst>
                          </p:cTn>
                        </p:par>
                      </p:childTnLst>
                    </p:cTn>
                  </p:par>
                  <p:par>
                    <p:cTn id="49" fill="hold">
                      <p:stCondLst>
                        <p:cond delay="indefinite"/>
                      </p:stCondLst>
                      <p:childTnLst>
                        <p:par>
                          <p:cTn id="50" fill="hold">
                            <p:stCondLst>
                              <p:cond delay="0"/>
                            </p:stCondLst>
                            <p:childTnLst>
                              <p:par>
                                <p:cTn id="51" presetID="12" presetClass="entr" presetSubtype="1" fill="hold" grpId="0" nodeType="click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p:tgtEl>
                                          <p:spTgt spid="41"/>
                                        </p:tgtEl>
                                        <p:attrNameLst>
                                          <p:attrName>ppt_y</p:attrName>
                                        </p:attrNameLst>
                                      </p:cBhvr>
                                      <p:tavLst>
                                        <p:tav tm="0">
                                          <p:val>
                                            <p:strVal val="#ppt_y-#ppt_h*1.125000"/>
                                          </p:val>
                                        </p:tav>
                                        <p:tav tm="100000">
                                          <p:val>
                                            <p:strVal val="#ppt_y"/>
                                          </p:val>
                                        </p:tav>
                                      </p:tavLst>
                                    </p:anim>
                                    <p:animEffect transition="in" filter="wipe(down)">
                                      <p:cBhvr>
                                        <p:cTn id="54" dur="500"/>
                                        <p:tgtEl>
                                          <p:spTgt spid="4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barn(inVertical)">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30" grpId="0"/>
      <p:bldP spid="39" grpId="0"/>
      <p:bldP spid="41" grpId="0"/>
      <p:bldP spid="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31"/>
        <p:cNvGrpSpPr/>
        <p:nvPr/>
      </p:nvGrpSpPr>
      <p:grpSpPr>
        <a:xfrm>
          <a:off x="0" y="0"/>
          <a:ext cx="0" cy="0"/>
          <a:chOff x="0" y="0"/>
          <a:chExt cx="0" cy="0"/>
        </a:xfrm>
      </p:grpSpPr>
      <p:grpSp>
        <p:nvGrpSpPr>
          <p:cNvPr id="1411" name="Google Shape;1411;p54"/>
          <p:cNvGrpSpPr/>
          <p:nvPr/>
        </p:nvGrpSpPr>
        <p:grpSpPr>
          <a:xfrm>
            <a:off x="757401" y="400018"/>
            <a:ext cx="1267028" cy="1124326"/>
            <a:chOff x="705725" y="2072700"/>
            <a:chExt cx="1190350" cy="1286200"/>
          </a:xfrm>
        </p:grpSpPr>
        <p:sp>
          <p:nvSpPr>
            <p:cNvPr id="1412" name="Google Shape;1412;p54"/>
            <p:cNvSpPr/>
            <p:nvPr/>
          </p:nvSpPr>
          <p:spPr>
            <a:xfrm>
              <a:off x="724175" y="2187000"/>
              <a:ext cx="1171900" cy="1171900"/>
            </a:xfrm>
            <a:custGeom>
              <a:avLst/>
              <a:gdLst/>
              <a:ahLst/>
              <a:cxnLst/>
              <a:rect l="l" t="t" r="r" b="b"/>
              <a:pathLst>
                <a:path w="46876" h="46876" extrusionOk="0">
                  <a:moveTo>
                    <a:pt x="43459" y="1"/>
                  </a:moveTo>
                  <a:lnTo>
                    <a:pt x="1" y="3418"/>
                  </a:lnTo>
                  <a:lnTo>
                    <a:pt x="3418" y="46876"/>
                  </a:lnTo>
                  <a:lnTo>
                    <a:pt x="46876" y="43458"/>
                  </a:lnTo>
                  <a:lnTo>
                    <a:pt x="43459"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13" name="Google Shape;1413;p54"/>
            <p:cNvSpPr/>
            <p:nvPr/>
          </p:nvSpPr>
          <p:spPr>
            <a:xfrm>
              <a:off x="705725" y="2168550"/>
              <a:ext cx="1171900" cy="1171900"/>
            </a:xfrm>
            <a:custGeom>
              <a:avLst/>
              <a:gdLst/>
              <a:ahLst/>
              <a:cxnLst/>
              <a:rect l="l" t="t" r="r" b="b"/>
              <a:pathLst>
                <a:path w="46876" h="46876" extrusionOk="0">
                  <a:moveTo>
                    <a:pt x="43459" y="1"/>
                  </a:moveTo>
                  <a:lnTo>
                    <a:pt x="1" y="3418"/>
                  </a:lnTo>
                  <a:lnTo>
                    <a:pt x="3418" y="46875"/>
                  </a:lnTo>
                  <a:lnTo>
                    <a:pt x="46876" y="43458"/>
                  </a:lnTo>
                  <a:lnTo>
                    <a:pt x="43459" y="1"/>
                  </a:lnTo>
                  <a:close/>
                </a:path>
              </a:pathLst>
            </a:custGeom>
            <a:solidFill>
              <a:schemeClr val="accent4">
                <a:lumMod val="40000"/>
                <a:lumOff val="6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14" name="Google Shape;1414;p54"/>
            <p:cNvSpPr/>
            <p:nvPr/>
          </p:nvSpPr>
          <p:spPr>
            <a:xfrm>
              <a:off x="1615675" y="2072700"/>
              <a:ext cx="133950" cy="222075"/>
            </a:xfrm>
            <a:custGeom>
              <a:avLst/>
              <a:gdLst/>
              <a:ahLst/>
              <a:cxnLst/>
              <a:rect l="l" t="t" r="r" b="b"/>
              <a:pathLst>
                <a:path w="5358" h="8883" extrusionOk="0">
                  <a:moveTo>
                    <a:pt x="857" y="1"/>
                  </a:moveTo>
                  <a:lnTo>
                    <a:pt x="0" y="8573"/>
                  </a:lnTo>
                  <a:cubicBezTo>
                    <a:pt x="619" y="8585"/>
                    <a:pt x="1262" y="8633"/>
                    <a:pt x="1869" y="8716"/>
                  </a:cubicBezTo>
                  <a:cubicBezTo>
                    <a:pt x="2046" y="8750"/>
                    <a:pt x="2235" y="8783"/>
                    <a:pt x="2423" y="8783"/>
                  </a:cubicBezTo>
                  <a:cubicBezTo>
                    <a:pt x="2501" y="8783"/>
                    <a:pt x="2579" y="8778"/>
                    <a:pt x="2655" y="8764"/>
                  </a:cubicBezTo>
                  <a:cubicBezTo>
                    <a:pt x="2737" y="8755"/>
                    <a:pt x="2818" y="8732"/>
                    <a:pt x="2889" y="8732"/>
                  </a:cubicBezTo>
                  <a:cubicBezTo>
                    <a:pt x="2911" y="8732"/>
                    <a:pt x="2933" y="8734"/>
                    <a:pt x="2953" y="8740"/>
                  </a:cubicBezTo>
                  <a:cubicBezTo>
                    <a:pt x="3036" y="8752"/>
                    <a:pt x="3108" y="8799"/>
                    <a:pt x="3179" y="8823"/>
                  </a:cubicBezTo>
                  <a:cubicBezTo>
                    <a:pt x="3286" y="8871"/>
                    <a:pt x="3405" y="8871"/>
                    <a:pt x="3524" y="8871"/>
                  </a:cubicBezTo>
                  <a:cubicBezTo>
                    <a:pt x="3549" y="8873"/>
                    <a:pt x="3576" y="8874"/>
                    <a:pt x="3603" y="8874"/>
                  </a:cubicBezTo>
                  <a:cubicBezTo>
                    <a:pt x="3772" y="8874"/>
                    <a:pt x="3983" y="8837"/>
                    <a:pt x="4179" y="8837"/>
                  </a:cubicBezTo>
                  <a:cubicBezTo>
                    <a:pt x="4286" y="8837"/>
                    <a:pt x="4389" y="8848"/>
                    <a:pt x="4477" y="8883"/>
                  </a:cubicBezTo>
                  <a:lnTo>
                    <a:pt x="5358" y="60"/>
                  </a:lnTo>
                  <a:cubicBezTo>
                    <a:pt x="4815" y="23"/>
                    <a:pt x="4267" y="4"/>
                    <a:pt x="3723" y="4"/>
                  </a:cubicBezTo>
                  <a:cubicBezTo>
                    <a:pt x="3397" y="4"/>
                    <a:pt x="3072" y="11"/>
                    <a:pt x="2750" y="25"/>
                  </a:cubicBezTo>
                  <a:cubicBezTo>
                    <a:pt x="2394" y="44"/>
                    <a:pt x="2038" y="71"/>
                    <a:pt x="1688" y="71"/>
                  </a:cubicBezTo>
                  <a:cubicBezTo>
                    <a:pt x="1406" y="71"/>
                    <a:pt x="1128" y="54"/>
                    <a:pt x="857" y="1"/>
                  </a:cubicBez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15" name="Google Shape;1415;p54"/>
            <p:cNvSpPr/>
            <p:nvPr/>
          </p:nvSpPr>
          <p:spPr>
            <a:xfrm>
              <a:off x="771225" y="2139675"/>
              <a:ext cx="133950" cy="222075"/>
            </a:xfrm>
            <a:custGeom>
              <a:avLst/>
              <a:gdLst/>
              <a:ahLst/>
              <a:cxnLst/>
              <a:rect l="l" t="t" r="r" b="b"/>
              <a:pathLst>
                <a:path w="5358" h="8883" extrusionOk="0">
                  <a:moveTo>
                    <a:pt x="4501" y="1"/>
                  </a:moveTo>
                  <a:cubicBezTo>
                    <a:pt x="4219" y="54"/>
                    <a:pt x="3938" y="71"/>
                    <a:pt x="3656" y="71"/>
                  </a:cubicBezTo>
                  <a:cubicBezTo>
                    <a:pt x="3307" y="71"/>
                    <a:pt x="2957" y="44"/>
                    <a:pt x="2608" y="24"/>
                  </a:cubicBezTo>
                  <a:cubicBezTo>
                    <a:pt x="2282" y="11"/>
                    <a:pt x="1956" y="4"/>
                    <a:pt x="1630" y="4"/>
                  </a:cubicBezTo>
                  <a:cubicBezTo>
                    <a:pt x="1087" y="4"/>
                    <a:pt x="543" y="23"/>
                    <a:pt x="0" y="60"/>
                  </a:cubicBezTo>
                  <a:lnTo>
                    <a:pt x="881" y="8883"/>
                  </a:lnTo>
                  <a:cubicBezTo>
                    <a:pt x="969" y="8848"/>
                    <a:pt x="1070" y="8837"/>
                    <a:pt x="1176" y="8837"/>
                  </a:cubicBezTo>
                  <a:cubicBezTo>
                    <a:pt x="1370" y="8837"/>
                    <a:pt x="1579" y="8874"/>
                    <a:pt x="1752" y="8874"/>
                  </a:cubicBezTo>
                  <a:cubicBezTo>
                    <a:pt x="1780" y="8874"/>
                    <a:pt x="1808" y="8873"/>
                    <a:pt x="1834" y="8871"/>
                  </a:cubicBezTo>
                  <a:cubicBezTo>
                    <a:pt x="1953" y="8871"/>
                    <a:pt x="2072" y="8871"/>
                    <a:pt x="2179" y="8823"/>
                  </a:cubicBezTo>
                  <a:cubicBezTo>
                    <a:pt x="2250" y="8799"/>
                    <a:pt x="2322" y="8752"/>
                    <a:pt x="2405" y="8740"/>
                  </a:cubicBezTo>
                  <a:cubicBezTo>
                    <a:pt x="2425" y="8734"/>
                    <a:pt x="2447" y="8732"/>
                    <a:pt x="2469" y="8732"/>
                  </a:cubicBezTo>
                  <a:cubicBezTo>
                    <a:pt x="2540" y="8732"/>
                    <a:pt x="2621" y="8755"/>
                    <a:pt x="2703" y="8764"/>
                  </a:cubicBezTo>
                  <a:cubicBezTo>
                    <a:pt x="2780" y="8778"/>
                    <a:pt x="2857" y="8783"/>
                    <a:pt x="2935" y="8783"/>
                  </a:cubicBezTo>
                  <a:cubicBezTo>
                    <a:pt x="3123" y="8783"/>
                    <a:pt x="3312" y="8750"/>
                    <a:pt x="3489" y="8716"/>
                  </a:cubicBezTo>
                  <a:cubicBezTo>
                    <a:pt x="4096" y="8633"/>
                    <a:pt x="4739" y="8585"/>
                    <a:pt x="5358" y="8573"/>
                  </a:cubicBezTo>
                  <a:lnTo>
                    <a:pt x="4501" y="1"/>
                  </a:ln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3" name="TextBox 2"/>
          <p:cNvSpPr txBox="1"/>
          <p:nvPr/>
        </p:nvSpPr>
        <p:spPr>
          <a:xfrm rot="21351542">
            <a:off x="497516" y="673314"/>
            <a:ext cx="1767156" cy="584775"/>
          </a:xfrm>
          <a:prstGeom prst="rect">
            <a:avLst/>
          </a:prstGeom>
          <a:noFill/>
        </p:spPr>
        <p:txBody>
          <a:bodyPr wrap="square" rtlCol="0">
            <a:spAutoFit/>
          </a:bodyPr>
          <a:lstStyle/>
          <a:p>
            <a:pPr algn="ctr" defTabSz="1219170">
              <a:buClr>
                <a:srgbClr val="000000"/>
              </a:buClr>
            </a:pPr>
            <a:r>
              <a:rPr lang="en-US" sz="3200" b="1" kern="0" dirty="0">
                <a:solidFill>
                  <a:srgbClr val="FF0000"/>
                </a:solidFill>
                <a:latin typeface="Arial"/>
                <a:cs typeface="Arial"/>
                <a:sym typeface="Arial"/>
              </a:rPr>
              <a:t>1.2</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26" y="2514601"/>
            <a:ext cx="2054507" cy="414443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 xmlns:a16="http://schemas.microsoft.com/office/drawing/2014/main" id="{629A5ECB-6AE3-4A70-9289-8D22CD0B5039}"/>
                  </a:ext>
                </a:extLst>
              </p:cNvPr>
              <p:cNvSpPr txBox="1"/>
              <p:nvPr/>
            </p:nvSpPr>
            <p:spPr>
              <a:xfrm>
                <a:off x="2083033" y="1862018"/>
                <a:ext cx="3362356" cy="2991781"/>
              </a:xfrm>
              <a:prstGeom prst="rect">
                <a:avLst/>
              </a:prstGeom>
              <a:noFill/>
            </p:spPr>
            <p:txBody>
              <a:bodyPr wrap="square" rtlCol="0">
                <a:spAutoFit/>
              </a:bodyPr>
              <a:lstStyle/>
              <a:p>
                <a:pPr algn="just">
                  <a:lnSpc>
                    <a:spcPct val="150000"/>
                  </a:lnSpc>
                </a:pPr>
                <a:r>
                  <a:rPr lang="en-US" sz="2800" dirty="0"/>
                  <a:t>Tìm </a:t>
                </a:r>
                <a:r>
                  <a:rPr lang="en-US" sz="2800" dirty="0" err="1"/>
                  <a:t>số</a:t>
                </a:r>
                <a:r>
                  <a:rPr lang="en-US" sz="2800" dirty="0"/>
                  <a:t> </a:t>
                </a:r>
                <a:r>
                  <a:rPr lang="en-US" sz="2800" dirty="0" err="1"/>
                  <a:t>đối</a:t>
                </a:r>
                <a:r>
                  <a:rPr lang="en-US" sz="2800" dirty="0"/>
                  <a:t> </a:t>
                </a:r>
                <a:r>
                  <a:rPr lang="en-US" sz="2800" dirty="0" err="1"/>
                  <a:t>của</a:t>
                </a:r>
                <a:r>
                  <a:rPr lang="en-US" sz="2800" dirty="0"/>
                  <a:t> </a:t>
                </a:r>
                <a:r>
                  <a:rPr lang="en-US" sz="2800" dirty="0" err="1"/>
                  <a:t>các</a:t>
                </a:r>
                <a:r>
                  <a:rPr lang="en-US" sz="2800" dirty="0"/>
                  <a:t> </a:t>
                </a:r>
                <a:r>
                  <a:rPr lang="en-US" sz="2800" dirty="0" err="1"/>
                  <a:t>số</a:t>
                </a:r>
                <a:r>
                  <a:rPr lang="en-US" sz="2800" dirty="0"/>
                  <a:t> </a:t>
                </a:r>
                <a:r>
                  <a:rPr lang="en-US" sz="2800" dirty="0" err="1"/>
                  <a:t>hữu</a:t>
                </a:r>
                <a:r>
                  <a:rPr lang="en-US" sz="2800" dirty="0"/>
                  <a:t> </a:t>
                </a:r>
                <a:r>
                  <a:rPr lang="en-US" sz="2800" dirty="0" err="1"/>
                  <a:t>tỉ</a:t>
                </a:r>
                <a:r>
                  <a:rPr lang="en-US" sz="2800" dirty="0"/>
                  <a:t> </a:t>
                </a:r>
                <a:r>
                  <a:rPr lang="en-US" sz="2800" dirty="0" err="1"/>
                  <a:t>sau</a:t>
                </a:r>
                <a:r>
                  <a:rPr lang="en-US" sz="2800" dirty="0"/>
                  <a:t>:</a:t>
                </a:r>
              </a:p>
              <a:p>
                <a:pPr marL="514350" indent="-514350" algn="just">
                  <a:lnSpc>
                    <a:spcPct val="150000"/>
                  </a:lnSpc>
                  <a:buAutoNum type="alphaLcParenR"/>
                </a:pPr>
                <a:r>
                  <a:rPr lang="en-US" sz="2800" dirty="0"/>
                  <a:t>-0,75</a:t>
                </a:r>
              </a:p>
              <a:p>
                <a:pPr algn="just">
                  <a:lnSpc>
                    <a:spcPct val="150000"/>
                  </a:lnSpc>
                </a:pPr>
                <a:r>
                  <a:rPr lang="en-US" sz="2800" dirty="0"/>
                  <a:t>b) </a:t>
                </a:r>
                <a14:m>
                  <m:oMath xmlns:m="http://schemas.openxmlformats.org/officeDocument/2006/math">
                    <m:r>
                      <a:rPr lang="en-US" sz="3200" i="1">
                        <a:latin typeface="Cambria Math" panose="02040503050406030204" pitchFamily="18" charset="0"/>
                      </a:rPr>
                      <m:t>6</m:t>
                    </m:r>
                    <m:f>
                      <m:fPr>
                        <m:ctrlPr>
                          <a:rPr lang="vi-VN" sz="3200" i="1">
                            <a:latin typeface="Cambria Math" panose="02040503050406030204" pitchFamily="18" charset="0"/>
                          </a:rPr>
                        </m:ctrlPr>
                      </m:fPr>
                      <m:num>
                        <m:r>
                          <a:rPr lang="en-US" sz="3200" i="1">
                            <a:latin typeface="Cambria Math" panose="02040503050406030204" pitchFamily="18" charset="0"/>
                          </a:rPr>
                          <m:t>1</m:t>
                        </m:r>
                      </m:num>
                      <m:den>
                        <m:r>
                          <a:rPr lang="en-US" sz="3200" i="1">
                            <a:latin typeface="Cambria Math" panose="02040503050406030204" pitchFamily="18" charset="0"/>
                          </a:rPr>
                          <m:t>5</m:t>
                        </m:r>
                      </m:den>
                    </m:f>
                  </m:oMath>
                </a14:m>
                <a:endParaRPr lang="vi-VN" sz="2800" dirty="0"/>
              </a:p>
            </p:txBody>
          </p:sp>
        </mc:Choice>
        <mc:Fallback xmlns="">
          <p:sp>
            <p:nvSpPr>
              <p:cNvPr id="4" name="TextBox 3">
                <a:extLst>
                  <a:ext uri="{FF2B5EF4-FFF2-40B4-BE49-F238E27FC236}">
                    <a16:creationId xmlns:a16="http://schemas.microsoft.com/office/drawing/2014/main" id="{629A5ECB-6AE3-4A70-9289-8D22CD0B5039}"/>
                  </a:ext>
                </a:extLst>
              </p:cNvPr>
              <p:cNvSpPr txBox="1">
                <a:spLocks noRot="1" noChangeAspect="1" noMove="1" noResize="1" noEditPoints="1" noAdjustHandles="1" noChangeArrowheads="1" noChangeShapeType="1" noTextEdit="1"/>
              </p:cNvSpPr>
              <p:nvPr/>
            </p:nvSpPr>
            <p:spPr>
              <a:xfrm>
                <a:off x="2083033" y="1862018"/>
                <a:ext cx="3362356" cy="2991781"/>
              </a:xfrm>
              <a:prstGeom prst="rect">
                <a:avLst/>
              </a:prstGeom>
              <a:blipFill>
                <a:blip r:embed="rId4"/>
                <a:stretch>
                  <a:fillRect l="-3811" r="-3630" b="-407"/>
                </a:stretch>
              </a:blipFill>
            </p:spPr>
            <p:txBody>
              <a:bodyPr/>
              <a:lstStyle/>
              <a:p>
                <a:r>
                  <a:rPr lang="vi-VN">
                    <a:noFill/>
                  </a:rPr>
                  <a:t> </a:t>
                </a:r>
              </a:p>
            </p:txBody>
          </p:sp>
        </mc:Fallback>
      </mc:AlternateContent>
      <p:sp>
        <p:nvSpPr>
          <p:cNvPr id="32" name="Rounded Rectangular Callout 6">
            <a:extLst>
              <a:ext uri="{FF2B5EF4-FFF2-40B4-BE49-F238E27FC236}">
                <a16:creationId xmlns="" xmlns:a16="http://schemas.microsoft.com/office/drawing/2014/main" id="{F5B55DCD-92DD-44BA-9999-2BF5AEC7CB18}"/>
              </a:ext>
            </a:extLst>
          </p:cNvPr>
          <p:cNvSpPr/>
          <p:nvPr/>
        </p:nvSpPr>
        <p:spPr>
          <a:xfrm>
            <a:off x="8025898" y="1321130"/>
            <a:ext cx="1441952" cy="664969"/>
          </a:xfrm>
          <a:prstGeom prst="wedgeRoundRectCallout">
            <a:avLst>
              <a:gd name="adj1" fmla="val -3140"/>
              <a:gd name="adj2" fmla="val 73664"/>
              <a:gd name="adj3" fmla="val 16667"/>
            </a:avLst>
          </a:prstGeom>
          <a:solidFill>
            <a:schemeClr val="accent6">
              <a:lumMod val="75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1219170">
              <a:buClr>
                <a:srgbClr val="000000"/>
              </a:buClr>
            </a:pPr>
            <a:r>
              <a:rPr lang="en-US" sz="2667" b="1" kern="0" dirty="0" err="1">
                <a:solidFill>
                  <a:srgbClr val="FFFFFF"/>
                </a:solidFill>
                <a:latin typeface="Arial"/>
                <a:sym typeface="Arial"/>
              </a:rPr>
              <a:t>Giải</a:t>
            </a:r>
            <a:endParaRPr lang="en-US" sz="2667" b="1" kern="0" dirty="0">
              <a:solidFill>
                <a:srgbClr val="FFFFFF"/>
              </a:solidFill>
              <a:latin typeface="Arial"/>
              <a:sym typeface="Arial"/>
            </a:endParaRPr>
          </a:p>
        </p:txBody>
      </p:sp>
      <mc:AlternateContent xmlns:mc="http://schemas.openxmlformats.org/markup-compatibility/2006" xmlns:a14="http://schemas.microsoft.com/office/drawing/2010/main">
        <mc:Choice Requires="a14">
          <p:sp>
            <p:nvSpPr>
              <p:cNvPr id="33" name="TextBox 32">
                <a:extLst>
                  <a:ext uri="{FF2B5EF4-FFF2-40B4-BE49-F238E27FC236}">
                    <a16:creationId xmlns="" xmlns:a16="http://schemas.microsoft.com/office/drawing/2014/main" id="{0FCE18E3-47D5-4811-937F-A464940E18CB}"/>
                  </a:ext>
                </a:extLst>
              </p:cNvPr>
              <p:cNvSpPr txBox="1"/>
              <p:nvPr/>
            </p:nvSpPr>
            <p:spPr>
              <a:xfrm>
                <a:off x="6746613" y="2201366"/>
                <a:ext cx="4626239" cy="2023503"/>
              </a:xfrm>
              <a:prstGeom prst="rect">
                <a:avLst/>
              </a:prstGeom>
              <a:noFill/>
            </p:spPr>
            <p:txBody>
              <a:bodyPr wrap="square" rtlCol="0">
                <a:spAutoFit/>
              </a:bodyPr>
              <a:lstStyle/>
              <a:p>
                <a:pPr marL="514350" indent="-514350" algn="just">
                  <a:lnSpc>
                    <a:spcPct val="200000"/>
                  </a:lnSpc>
                  <a:buAutoNum type="alphaLcParenR"/>
                </a:pPr>
                <a:r>
                  <a:rPr lang="en-US" sz="2800" dirty="0"/>
                  <a:t>Số </a:t>
                </a:r>
                <a:r>
                  <a:rPr lang="en-US" sz="2800" dirty="0" err="1"/>
                  <a:t>đối</a:t>
                </a:r>
                <a:r>
                  <a:rPr lang="en-US" sz="2800" dirty="0"/>
                  <a:t> </a:t>
                </a:r>
                <a:r>
                  <a:rPr lang="en-US" sz="2800" dirty="0" err="1"/>
                  <a:t>của</a:t>
                </a:r>
                <a:r>
                  <a:rPr lang="en-US" sz="2800" dirty="0"/>
                  <a:t> -0,75 </a:t>
                </a:r>
                <a:r>
                  <a:rPr lang="en-US" sz="2800" dirty="0" err="1"/>
                  <a:t>là</a:t>
                </a:r>
                <a:r>
                  <a:rPr lang="en-US" sz="2800" dirty="0"/>
                  <a:t> 0,75.</a:t>
                </a:r>
              </a:p>
              <a:p>
                <a:pPr algn="just">
                  <a:lnSpc>
                    <a:spcPct val="200000"/>
                  </a:lnSpc>
                </a:pPr>
                <a:r>
                  <a:rPr lang="en-US" sz="2800" dirty="0"/>
                  <a:t>b) </a:t>
                </a:r>
                <a:r>
                  <a:rPr lang="en-US" sz="2800" dirty="0" err="1"/>
                  <a:t>Số</a:t>
                </a:r>
                <a:r>
                  <a:rPr lang="en-US" sz="2800" dirty="0"/>
                  <a:t> </a:t>
                </a:r>
                <a:r>
                  <a:rPr lang="en-US" sz="2800" dirty="0" err="1"/>
                  <a:t>đối</a:t>
                </a:r>
                <a:r>
                  <a:rPr lang="en-US" sz="2800" dirty="0"/>
                  <a:t> </a:t>
                </a:r>
                <a:r>
                  <a:rPr lang="en-US" sz="2800" dirty="0" err="1"/>
                  <a:t>của</a:t>
                </a:r>
                <a:r>
                  <a:rPr lang="en-US" sz="2800" dirty="0"/>
                  <a:t> 6</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5</m:t>
                        </m:r>
                      </m:den>
                    </m:f>
                  </m:oMath>
                </a14:m>
                <a:r>
                  <a:rPr lang="en-US" sz="2800" dirty="0"/>
                  <a:t> </a:t>
                </a:r>
                <a:r>
                  <a:rPr lang="en-US" sz="2800" dirty="0" err="1"/>
                  <a:t>là</a:t>
                </a:r>
                <a:r>
                  <a:rPr lang="en-US" sz="2800" dirty="0"/>
                  <a:t>: -6</a:t>
                </a:r>
                <a14:m>
                  <m:oMath xmlns:m="http://schemas.openxmlformats.org/officeDocument/2006/math">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i="1">
                            <a:latin typeface="Cambria Math" panose="02040503050406030204" pitchFamily="18" charset="0"/>
                          </a:rPr>
                          <m:t>5</m:t>
                        </m:r>
                      </m:den>
                    </m:f>
                  </m:oMath>
                </a14:m>
                <a:r>
                  <a:rPr lang="en-US" sz="2800" dirty="0"/>
                  <a:t> </a:t>
                </a:r>
                <a:endParaRPr lang="vi-VN" sz="2800" dirty="0"/>
              </a:p>
            </p:txBody>
          </p:sp>
        </mc:Choice>
        <mc:Fallback xmlns="">
          <p:sp>
            <p:nvSpPr>
              <p:cNvPr id="33" name="TextBox 32">
                <a:extLst>
                  <a:ext uri="{FF2B5EF4-FFF2-40B4-BE49-F238E27FC236}">
                    <a16:creationId xmlns:a16="http://schemas.microsoft.com/office/drawing/2014/main" id="{0FCE18E3-47D5-4811-937F-A464940E18CB}"/>
                  </a:ext>
                </a:extLst>
              </p:cNvPr>
              <p:cNvSpPr txBox="1">
                <a:spLocks noRot="1" noChangeAspect="1" noMove="1" noResize="1" noEditPoints="1" noAdjustHandles="1" noChangeArrowheads="1" noChangeShapeType="1" noTextEdit="1"/>
              </p:cNvSpPr>
              <p:nvPr/>
            </p:nvSpPr>
            <p:spPr>
              <a:xfrm>
                <a:off x="6746613" y="2201366"/>
                <a:ext cx="4626239" cy="2023503"/>
              </a:xfrm>
              <a:prstGeom prst="rect">
                <a:avLst/>
              </a:prstGeom>
              <a:blipFill>
                <a:blip r:embed="rId5"/>
                <a:stretch>
                  <a:fillRect l="-2767" r="-791" b="-2410"/>
                </a:stretch>
              </a:blipFill>
            </p:spPr>
            <p:txBody>
              <a:bodyPr/>
              <a:lstStyle/>
              <a:p>
                <a:r>
                  <a:rPr lang="vi-VN">
                    <a:noFill/>
                  </a:rPr>
                  <a:t> </a:t>
                </a:r>
              </a:p>
            </p:txBody>
          </p:sp>
        </mc:Fallback>
      </mc:AlternateContent>
    </p:spTree>
    <p:extLst>
      <p:ext uri="{BB962C8B-B14F-4D97-AF65-F5344CB8AC3E}">
        <p14:creationId xmlns:p14="http://schemas.microsoft.com/office/powerpoint/2010/main" val="238276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randombar(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3">
                                            <p:txEl>
                                              <p:pRg st="0" end="0"/>
                                            </p:txEl>
                                          </p:spTgt>
                                        </p:tgtEl>
                                        <p:attrNameLst>
                                          <p:attrName>style.visibility</p:attrName>
                                        </p:attrNameLst>
                                      </p:cBhvr>
                                      <p:to>
                                        <p:strVal val="visible"/>
                                      </p:to>
                                    </p:set>
                                    <p:anim calcmode="lin" valueType="num">
                                      <p:cBhvr additive="base">
                                        <p:cTn id="17"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3">
                                            <p:txEl>
                                              <p:pRg st="1" end="1"/>
                                            </p:txEl>
                                          </p:spTgt>
                                        </p:tgtEl>
                                        <p:attrNameLst>
                                          <p:attrName>style.visibility</p:attrName>
                                        </p:attrNameLst>
                                      </p:cBhvr>
                                      <p:to>
                                        <p:strVal val="visible"/>
                                      </p:to>
                                    </p:set>
                                    <p:anim calcmode="lin" valueType="num">
                                      <p:cBhvr additive="base">
                                        <p:cTn id="23" dur="500" fill="hold"/>
                                        <p:tgtEl>
                                          <p:spTgt spid="3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2" grpId="0" animBg="1"/>
      <p:bldP spid="33"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 name="Rectangle 10"/>
          <p:cNvSpPr/>
          <p:nvPr/>
        </p:nvSpPr>
        <p:spPr>
          <a:xfrm>
            <a:off x="2548187" y="478929"/>
            <a:ext cx="7901291" cy="1305165"/>
          </a:xfrm>
          <a:prstGeom prst="rect">
            <a:avLst/>
          </a:prstGeom>
          <a:solidFill>
            <a:schemeClr val="accent3">
              <a:lumMod val="40000"/>
              <a:lumOff val="60000"/>
            </a:schemeClr>
          </a:solidFill>
        </p:spPr>
        <p:txBody>
          <a:bodyPr wrap="square">
            <a:spAutoFit/>
          </a:bodyPr>
          <a:lstStyle/>
          <a:p>
            <a:pPr algn="just" defTabSz="1219170">
              <a:lnSpc>
                <a:spcPct val="150000"/>
              </a:lnSpc>
              <a:buClr>
                <a:srgbClr val="000000"/>
              </a:buClr>
            </a:pPr>
            <a:r>
              <a:rPr lang="en-US" sz="2800" kern="0" dirty="0" err="1">
                <a:solidFill>
                  <a:srgbClr val="000000"/>
                </a:solidFill>
                <a:latin typeface="Arial"/>
                <a:cs typeface="Arial"/>
                <a:sym typeface="Arial"/>
              </a:rPr>
              <a:t>Các</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điểm</a:t>
            </a:r>
            <a:r>
              <a:rPr lang="en-US" sz="2800" kern="0" dirty="0">
                <a:solidFill>
                  <a:srgbClr val="000000"/>
                </a:solidFill>
                <a:latin typeface="Arial"/>
                <a:cs typeface="Arial"/>
                <a:sym typeface="Arial"/>
              </a:rPr>
              <a:t> A, B, C, D (H.1.7) </a:t>
            </a:r>
            <a:r>
              <a:rPr lang="en-US" sz="2800" kern="0" dirty="0" err="1">
                <a:solidFill>
                  <a:srgbClr val="000000"/>
                </a:solidFill>
                <a:latin typeface="Arial"/>
                <a:cs typeface="Arial"/>
                <a:sym typeface="Arial"/>
              </a:rPr>
              <a:t>biểu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diễn</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những</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số</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hữu</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tỉ</a:t>
            </a:r>
            <a:r>
              <a:rPr lang="en-US" sz="2800" kern="0" dirty="0">
                <a:solidFill>
                  <a:srgbClr val="000000"/>
                </a:solidFill>
                <a:latin typeface="Arial"/>
                <a:cs typeface="Arial"/>
                <a:sym typeface="Arial"/>
              </a:rPr>
              <a:t> </a:t>
            </a:r>
            <a:r>
              <a:rPr lang="en-US" sz="2800" kern="0" dirty="0" err="1">
                <a:solidFill>
                  <a:srgbClr val="000000"/>
                </a:solidFill>
                <a:latin typeface="Arial"/>
                <a:cs typeface="Arial"/>
                <a:sym typeface="Arial"/>
              </a:rPr>
              <a:t>nào</a:t>
            </a:r>
            <a:r>
              <a:rPr lang="en-US" sz="2800" kern="0" dirty="0">
                <a:solidFill>
                  <a:srgbClr val="000000"/>
                </a:solidFill>
                <a:latin typeface="Arial"/>
                <a:cs typeface="Arial"/>
                <a:sym typeface="Arial"/>
              </a:rPr>
              <a:t>?</a:t>
            </a:r>
          </a:p>
        </p:txBody>
      </p:sp>
      <p:sp>
        <p:nvSpPr>
          <p:cNvPr id="13" name="Rectangle 12"/>
          <p:cNvSpPr/>
          <p:nvPr/>
        </p:nvSpPr>
        <p:spPr>
          <a:xfrm>
            <a:off x="823581" y="3210012"/>
            <a:ext cx="1576720" cy="610360"/>
          </a:xfrm>
          <a:prstGeom prst="rect">
            <a:avLst/>
          </a:prstGeom>
        </p:spPr>
        <p:txBody>
          <a:bodyPr wrap="square">
            <a:spAutoFit/>
          </a:bodyPr>
          <a:lstStyle/>
          <a:p>
            <a:pPr algn="ctr" defTabSz="1219170">
              <a:lnSpc>
                <a:spcPct val="135000"/>
              </a:lnSpc>
              <a:spcBef>
                <a:spcPts val="800"/>
              </a:spcBef>
              <a:spcAft>
                <a:spcPts val="800"/>
              </a:spcAft>
              <a:buClr>
                <a:srgbClr val="000000"/>
              </a:buClr>
            </a:pPr>
            <a:r>
              <a:rPr lang="en-US" sz="2800" b="1" u="sng" kern="0" dirty="0" err="1">
                <a:solidFill>
                  <a:srgbClr val="C00000"/>
                </a:solidFill>
                <a:effectLst>
                  <a:outerShdw blurRad="38100" dist="38100" dir="2700000" algn="tl">
                    <a:srgbClr val="000000">
                      <a:alpha val="43137"/>
                    </a:srgbClr>
                  </a:outerShdw>
                </a:effectLst>
                <a:latin typeface="Arial"/>
                <a:ea typeface="Times New Roman" panose="02020603050405020304" pitchFamily="18" charset="0"/>
                <a:cs typeface="Arial"/>
                <a:sym typeface="Arial"/>
              </a:rPr>
              <a:t>Trả</a:t>
            </a:r>
            <a:r>
              <a:rPr lang="en-US" sz="2800" b="1" u="sng" kern="0" dirty="0">
                <a:solidFill>
                  <a:srgbClr val="C00000"/>
                </a:solidFill>
                <a:effectLst>
                  <a:outerShdw blurRad="38100" dist="38100" dir="2700000" algn="tl">
                    <a:srgbClr val="000000">
                      <a:alpha val="43137"/>
                    </a:srgbClr>
                  </a:outerShdw>
                </a:effectLst>
                <a:latin typeface="Arial"/>
                <a:ea typeface="Times New Roman" panose="02020603050405020304" pitchFamily="18" charset="0"/>
                <a:cs typeface="Arial"/>
                <a:sym typeface="Arial"/>
              </a:rPr>
              <a:t> </a:t>
            </a:r>
            <a:r>
              <a:rPr lang="en-US" sz="2800" b="1" u="sng" kern="0" dirty="0" err="1">
                <a:solidFill>
                  <a:srgbClr val="C00000"/>
                </a:solidFill>
                <a:effectLst>
                  <a:outerShdw blurRad="38100" dist="38100" dir="2700000" algn="tl">
                    <a:srgbClr val="000000">
                      <a:alpha val="43137"/>
                    </a:srgbClr>
                  </a:outerShdw>
                </a:effectLst>
                <a:latin typeface="Arial"/>
                <a:ea typeface="Times New Roman" panose="02020603050405020304" pitchFamily="18" charset="0"/>
                <a:cs typeface="Arial"/>
                <a:sym typeface="Arial"/>
              </a:rPr>
              <a:t>lời</a:t>
            </a:r>
            <a:endParaRPr lang="en-US" sz="2800" b="1" u="sng" kern="0" dirty="0">
              <a:solidFill>
                <a:srgbClr val="C00000"/>
              </a:solidFill>
              <a:effectLst>
                <a:outerShdw blurRad="38100" dist="38100" dir="2700000" algn="tl">
                  <a:srgbClr val="000000">
                    <a:alpha val="43137"/>
                  </a:srgbClr>
                </a:outerShdw>
              </a:effectLst>
              <a:latin typeface="Arial"/>
              <a:ea typeface="Calibri" panose="020F0502020204030204" pitchFamily="34" charset="0"/>
              <a:cs typeface="Arial"/>
              <a:sym typeface="Arial"/>
            </a:endParaRPr>
          </a:p>
        </p:txBody>
      </p:sp>
      <p:grpSp>
        <p:nvGrpSpPr>
          <p:cNvPr id="10" name="Google Shape;1076;p44">
            <a:extLst>
              <a:ext uri="{FF2B5EF4-FFF2-40B4-BE49-F238E27FC236}">
                <a16:creationId xmlns="" xmlns:a16="http://schemas.microsoft.com/office/drawing/2014/main" id="{95D8B40D-8FA7-4CFB-8C3F-07336FAED0CB}"/>
              </a:ext>
            </a:extLst>
          </p:cNvPr>
          <p:cNvGrpSpPr/>
          <p:nvPr/>
        </p:nvGrpSpPr>
        <p:grpSpPr>
          <a:xfrm>
            <a:off x="581155" y="53591"/>
            <a:ext cx="1601543" cy="1730503"/>
            <a:chOff x="705725" y="2072700"/>
            <a:chExt cx="1190350" cy="1286200"/>
          </a:xfrm>
        </p:grpSpPr>
        <p:sp>
          <p:nvSpPr>
            <p:cNvPr id="12" name="Google Shape;1077;p44">
              <a:extLst>
                <a:ext uri="{FF2B5EF4-FFF2-40B4-BE49-F238E27FC236}">
                  <a16:creationId xmlns="" xmlns:a16="http://schemas.microsoft.com/office/drawing/2014/main" id="{77B28C3A-5865-4120-B789-3AD529B394DD}"/>
                </a:ext>
              </a:extLst>
            </p:cNvPr>
            <p:cNvSpPr/>
            <p:nvPr/>
          </p:nvSpPr>
          <p:spPr>
            <a:xfrm>
              <a:off x="724175" y="2187000"/>
              <a:ext cx="1171900" cy="1171900"/>
            </a:xfrm>
            <a:custGeom>
              <a:avLst/>
              <a:gdLst/>
              <a:ahLst/>
              <a:cxnLst/>
              <a:rect l="l" t="t" r="r" b="b"/>
              <a:pathLst>
                <a:path w="46876" h="46876" extrusionOk="0">
                  <a:moveTo>
                    <a:pt x="43459" y="1"/>
                  </a:moveTo>
                  <a:lnTo>
                    <a:pt x="1" y="3418"/>
                  </a:lnTo>
                  <a:lnTo>
                    <a:pt x="3418" y="46876"/>
                  </a:lnTo>
                  <a:lnTo>
                    <a:pt x="46876" y="43458"/>
                  </a:lnTo>
                  <a:lnTo>
                    <a:pt x="43459"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1078;p44">
              <a:extLst>
                <a:ext uri="{FF2B5EF4-FFF2-40B4-BE49-F238E27FC236}">
                  <a16:creationId xmlns="" xmlns:a16="http://schemas.microsoft.com/office/drawing/2014/main" id="{8EBC1764-71BE-40EE-BDF0-05C64DDB9BE3}"/>
                </a:ext>
              </a:extLst>
            </p:cNvPr>
            <p:cNvSpPr/>
            <p:nvPr/>
          </p:nvSpPr>
          <p:spPr>
            <a:xfrm>
              <a:off x="705725" y="2168550"/>
              <a:ext cx="1171900" cy="1171900"/>
            </a:xfrm>
            <a:custGeom>
              <a:avLst/>
              <a:gdLst/>
              <a:ahLst/>
              <a:cxnLst/>
              <a:rect l="l" t="t" r="r" b="b"/>
              <a:pathLst>
                <a:path w="46876" h="46876" extrusionOk="0">
                  <a:moveTo>
                    <a:pt x="43459" y="1"/>
                  </a:moveTo>
                  <a:lnTo>
                    <a:pt x="1" y="3418"/>
                  </a:lnTo>
                  <a:lnTo>
                    <a:pt x="3418" y="46875"/>
                  </a:lnTo>
                  <a:lnTo>
                    <a:pt x="46876" y="43458"/>
                  </a:lnTo>
                  <a:lnTo>
                    <a:pt x="43459" y="1"/>
                  </a:lnTo>
                  <a:close/>
                </a:path>
              </a:pathLst>
            </a:custGeom>
            <a:solidFill>
              <a:schemeClr val="accent4">
                <a:lumMod val="60000"/>
                <a:lumOff val="40000"/>
              </a:schemeClr>
            </a:solidFill>
            <a:ln>
              <a:noFill/>
            </a:ln>
          </p:spPr>
          <p:txBody>
            <a:bodyPr spcFirstLastPara="1" wrap="square" lIns="121900" tIns="121900" rIns="121900" bIns="121900" anchor="ctr" anchorCtr="0">
              <a:noAutofit/>
            </a:bodyPr>
            <a:lstStyle/>
            <a:p>
              <a:pPr algn="ctr" defTabSz="1219170">
                <a:buClr>
                  <a:srgbClr val="000000"/>
                </a:buClr>
              </a:pPr>
              <a:r>
                <a:rPr lang="en-US" sz="3600" b="1" kern="0" dirty="0">
                  <a:solidFill>
                    <a:srgbClr val="FF0000"/>
                  </a:solidFill>
                  <a:cs typeface="Arial"/>
                  <a:sym typeface="Arial"/>
                </a:rPr>
                <a:t>1.3</a:t>
              </a:r>
            </a:p>
          </p:txBody>
        </p:sp>
        <p:sp>
          <p:nvSpPr>
            <p:cNvPr id="15" name="Google Shape;1079;p44">
              <a:extLst>
                <a:ext uri="{FF2B5EF4-FFF2-40B4-BE49-F238E27FC236}">
                  <a16:creationId xmlns="" xmlns:a16="http://schemas.microsoft.com/office/drawing/2014/main" id="{F7EED549-8CBE-4F3C-88C8-716070600B6A}"/>
                </a:ext>
              </a:extLst>
            </p:cNvPr>
            <p:cNvSpPr/>
            <p:nvPr/>
          </p:nvSpPr>
          <p:spPr>
            <a:xfrm>
              <a:off x="1615675" y="2072700"/>
              <a:ext cx="133950" cy="222075"/>
            </a:xfrm>
            <a:custGeom>
              <a:avLst/>
              <a:gdLst/>
              <a:ahLst/>
              <a:cxnLst/>
              <a:rect l="l" t="t" r="r" b="b"/>
              <a:pathLst>
                <a:path w="5358" h="8883" extrusionOk="0">
                  <a:moveTo>
                    <a:pt x="857" y="1"/>
                  </a:moveTo>
                  <a:lnTo>
                    <a:pt x="0" y="8573"/>
                  </a:lnTo>
                  <a:cubicBezTo>
                    <a:pt x="619" y="8585"/>
                    <a:pt x="1262" y="8633"/>
                    <a:pt x="1869" y="8716"/>
                  </a:cubicBezTo>
                  <a:cubicBezTo>
                    <a:pt x="2046" y="8750"/>
                    <a:pt x="2235" y="8783"/>
                    <a:pt x="2423" y="8783"/>
                  </a:cubicBezTo>
                  <a:cubicBezTo>
                    <a:pt x="2501" y="8783"/>
                    <a:pt x="2579" y="8778"/>
                    <a:pt x="2655" y="8764"/>
                  </a:cubicBezTo>
                  <a:cubicBezTo>
                    <a:pt x="2737" y="8755"/>
                    <a:pt x="2818" y="8732"/>
                    <a:pt x="2889" y="8732"/>
                  </a:cubicBezTo>
                  <a:cubicBezTo>
                    <a:pt x="2911" y="8732"/>
                    <a:pt x="2933" y="8734"/>
                    <a:pt x="2953" y="8740"/>
                  </a:cubicBezTo>
                  <a:cubicBezTo>
                    <a:pt x="3036" y="8752"/>
                    <a:pt x="3108" y="8799"/>
                    <a:pt x="3179" y="8823"/>
                  </a:cubicBezTo>
                  <a:cubicBezTo>
                    <a:pt x="3286" y="8871"/>
                    <a:pt x="3405" y="8871"/>
                    <a:pt x="3524" y="8871"/>
                  </a:cubicBezTo>
                  <a:cubicBezTo>
                    <a:pt x="3549" y="8873"/>
                    <a:pt x="3576" y="8874"/>
                    <a:pt x="3603" y="8874"/>
                  </a:cubicBezTo>
                  <a:cubicBezTo>
                    <a:pt x="3772" y="8874"/>
                    <a:pt x="3983" y="8837"/>
                    <a:pt x="4179" y="8837"/>
                  </a:cubicBezTo>
                  <a:cubicBezTo>
                    <a:pt x="4286" y="8837"/>
                    <a:pt x="4389" y="8848"/>
                    <a:pt x="4477" y="8883"/>
                  </a:cubicBezTo>
                  <a:lnTo>
                    <a:pt x="5358" y="60"/>
                  </a:lnTo>
                  <a:cubicBezTo>
                    <a:pt x="4815" y="23"/>
                    <a:pt x="4267" y="4"/>
                    <a:pt x="3723" y="4"/>
                  </a:cubicBezTo>
                  <a:cubicBezTo>
                    <a:pt x="3397" y="4"/>
                    <a:pt x="3072" y="11"/>
                    <a:pt x="2750" y="25"/>
                  </a:cubicBezTo>
                  <a:cubicBezTo>
                    <a:pt x="2394" y="44"/>
                    <a:pt x="2038" y="71"/>
                    <a:pt x="1688" y="71"/>
                  </a:cubicBezTo>
                  <a:cubicBezTo>
                    <a:pt x="1406" y="71"/>
                    <a:pt x="1128" y="54"/>
                    <a:pt x="857" y="1"/>
                  </a:cubicBez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1080;p44">
              <a:extLst>
                <a:ext uri="{FF2B5EF4-FFF2-40B4-BE49-F238E27FC236}">
                  <a16:creationId xmlns="" xmlns:a16="http://schemas.microsoft.com/office/drawing/2014/main" id="{A4F17B27-AC10-46BB-AE80-716A16312A30}"/>
                </a:ext>
              </a:extLst>
            </p:cNvPr>
            <p:cNvSpPr/>
            <p:nvPr/>
          </p:nvSpPr>
          <p:spPr>
            <a:xfrm>
              <a:off x="771225" y="2139675"/>
              <a:ext cx="133950" cy="222075"/>
            </a:xfrm>
            <a:custGeom>
              <a:avLst/>
              <a:gdLst/>
              <a:ahLst/>
              <a:cxnLst/>
              <a:rect l="l" t="t" r="r" b="b"/>
              <a:pathLst>
                <a:path w="5358" h="8883" extrusionOk="0">
                  <a:moveTo>
                    <a:pt x="4501" y="1"/>
                  </a:moveTo>
                  <a:cubicBezTo>
                    <a:pt x="4219" y="54"/>
                    <a:pt x="3938" y="71"/>
                    <a:pt x="3656" y="71"/>
                  </a:cubicBezTo>
                  <a:cubicBezTo>
                    <a:pt x="3307" y="71"/>
                    <a:pt x="2957" y="44"/>
                    <a:pt x="2608" y="24"/>
                  </a:cubicBezTo>
                  <a:cubicBezTo>
                    <a:pt x="2282" y="11"/>
                    <a:pt x="1956" y="4"/>
                    <a:pt x="1630" y="4"/>
                  </a:cubicBezTo>
                  <a:cubicBezTo>
                    <a:pt x="1087" y="4"/>
                    <a:pt x="543" y="23"/>
                    <a:pt x="0" y="60"/>
                  </a:cubicBezTo>
                  <a:lnTo>
                    <a:pt x="881" y="8883"/>
                  </a:lnTo>
                  <a:cubicBezTo>
                    <a:pt x="969" y="8848"/>
                    <a:pt x="1070" y="8837"/>
                    <a:pt x="1176" y="8837"/>
                  </a:cubicBezTo>
                  <a:cubicBezTo>
                    <a:pt x="1370" y="8837"/>
                    <a:pt x="1579" y="8874"/>
                    <a:pt x="1752" y="8874"/>
                  </a:cubicBezTo>
                  <a:cubicBezTo>
                    <a:pt x="1780" y="8874"/>
                    <a:pt x="1808" y="8873"/>
                    <a:pt x="1834" y="8871"/>
                  </a:cubicBezTo>
                  <a:cubicBezTo>
                    <a:pt x="1953" y="8871"/>
                    <a:pt x="2072" y="8871"/>
                    <a:pt x="2179" y="8823"/>
                  </a:cubicBezTo>
                  <a:cubicBezTo>
                    <a:pt x="2250" y="8799"/>
                    <a:pt x="2322" y="8752"/>
                    <a:pt x="2405" y="8740"/>
                  </a:cubicBezTo>
                  <a:cubicBezTo>
                    <a:pt x="2425" y="8734"/>
                    <a:pt x="2447" y="8732"/>
                    <a:pt x="2469" y="8732"/>
                  </a:cubicBezTo>
                  <a:cubicBezTo>
                    <a:pt x="2540" y="8732"/>
                    <a:pt x="2621" y="8755"/>
                    <a:pt x="2703" y="8764"/>
                  </a:cubicBezTo>
                  <a:cubicBezTo>
                    <a:pt x="2780" y="8778"/>
                    <a:pt x="2857" y="8783"/>
                    <a:pt x="2935" y="8783"/>
                  </a:cubicBezTo>
                  <a:cubicBezTo>
                    <a:pt x="3123" y="8783"/>
                    <a:pt x="3312" y="8750"/>
                    <a:pt x="3489" y="8716"/>
                  </a:cubicBezTo>
                  <a:cubicBezTo>
                    <a:pt x="4096" y="8633"/>
                    <a:pt x="4739" y="8585"/>
                    <a:pt x="5358" y="8573"/>
                  </a:cubicBezTo>
                  <a:lnTo>
                    <a:pt x="4501" y="1"/>
                  </a:ln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3" name="Picture 2">
            <a:extLst>
              <a:ext uri="{FF2B5EF4-FFF2-40B4-BE49-F238E27FC236}">
                <a16:creationId xmlns="" xmlns:a16="http://schemas.microsoft.com/office/drawing/2014/main" id="{F1D1745B-2FD5-4B20-841F-E016378129B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2817704" y="1915153"/>
            <a:ext cx="6973995" cy="1948616"/>
          </a:xfrm>
          <a:prstGeom prst="rect">
            <a:avLst/>
          </a:prstGeom>
        </p:spPr>
      </p:pic>
      <p:sp>
        <p:nvSpPr>
          <p:cNvPr id="6" name="Rectangle: Rounded Corners 5">
            <a:extLst>
              <a:ext uri="{FF2B5EF4-FFF2-40B4-BE49-F238E27FC236}">
                <a16:creationId xmlns="" xmlns:a16="http://schemas.microsoft.com/office/drawing/2014/main" id="{A1399079-4D60-49B2-BA51-EF68AB99C009}"/>
              </a:ext>
            </a:extLst>
          </p:cNvPr>
          <p:cNvSpPr/>
          <p:nvPr/>
        </p:nvSpPr>
        <p:spPr>
          <a:xfrm>
            <a:off x="3323376" y="3863769"/>
            <a:ext cx="5962650" cy="240897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mc:AlternateContent xmlns:mc="http://schemas.openxmlformats.org/markup-compatibility/2006" xmlns:a14="http://schemas.microsoft.com/office/drawing/2010/main">
        <mc:Choice Requires="a14">
          <p:sp>
            <p:nvSpPr>
              <p:cNvPr id="5" name="Rectangle 4">
                <a:extLst>
                  <a:ext uri="{FF2B5EF4-FFF2-40B4-BE49-F238E27FC236}">
                    <a16:creationId xmlns="" xmlns:a16="http://schemas.microsoft.com/office/drawing/2014/main" id="{067DC0B9-20F1-4B29-AEBE-79465D749B79}"/>
                  </a:ext>
                </a:extLst>
              </p:cNvPr>
              <p:cNvSpPr/>
              <p:nvPr/>
            </p:nvSpPr>
            <p:spPr>
              <a:xfrm>
                <a:off x="1283983" y="4114398"/>
                <a:ext cx="10041435" cy="1716817"/>
              </a:xfrm>
              <a:prstGeom prst="rect">
                <a:avLst/>
              </a:prstGeom>
              <a:solidFill>
                <a:schemeClr val="bg1"/>
              </a:solidFill>
            </p:spPr>
            <p:txBody>
              <a:bodyPr wrap="square">
                <a:spAutoFit/>
              </a:bodyPr>
              <a:lstStyle/>
              <a:p>
                <a:pPr>
                  <a:lnSpc>
                    <a:spcPct val="150000"/>
                  </a:lnSpc>
                </a:pPr>
                <a:r>
                  <a:rPr lang="en-US" sz="2800" dirty="0">
                    <a:ea typeface="Calibri" panose="020F0502020204030204" pitchFamily="34" charset="0"/>
                  </a:rPr>
                  <a:t>Các </a:t>
                </a:r>
                <a:r>
                  <a:rPr lang="en-US" sz="2800" dirty="0" err="1">
                    <a:ea typeface="Calibri" panose="020F0502020204030204" pitchFamily="34" charset="0"/>
                  </a:rPr>
                  <a:t>điểm</a:t>
                </a:r>
                <a:r>
                  <a:rPr lang="en-US" sz="2800" dirty="0">
                    <a:ea typeface="Calibri" panose="020F0502020204030204" pitchFamily="34" charset="0"/>
                  </a:rPr>
                  <a:t> A, B, C, D </a:t>
                </a:r>
                <a:r>
                  <a:rPr lang="en-US" sz="2800" dirty="0" err="1">
                    <a:ea typeface="Calibri" panose="020F0502020204030204" pitchFamily="34" charset="0"/>
                  </a:rPr>
                  <a:t>lần</a:t>
                </a:r>
                <a:r>
                  <a:rPr lang="en-US" sz="2800" dirty="0">
                    <a:ea typeface="Calibri" panose="020F0502020204030204" pitchFamily="34" charset="0"/>
                  </a:rPr>
                  <a:t> </a:t>
                </a:r>
                <a:r>
                  <a:rPr lang="en-US" sz="2800" dirty="0" err="1">
                    <a:ea typeface="Calibri" panose="020F0502020204030204" pitchFamily="34" charset="0"/>
                  </a:rPr>
                  <a:t>lượt</a:t>
                </a:r>
                <a:r>
                  <a:rPr lang="en-US" sz="2800" dirty="0">
                    <a:ea typeface="Calibri" panose="020F0502020204030204" pitchFamily="34" charset="0"/>
                  </a:rPr>
                  <a:t> </a:t>
                </a:r>
                <a:r>
                  <a:rPr lang="en-US" sz="2800" dirty="0" err="1">
                    <a:ea typeface="Calibri" panose="020F0502020204030204" pitchFamily="34" charset="0"/>
                  </a:rPr>
                  <a:t>biểu</a:t>
                </a:r>
                <a:r>
                  <a:rPr lang="en-US" sz="2800" dirty="0">
                    <a:ea typeface="Calibri" panose="020F0502020204030204" pitchFamily="34" charset="0"/>
                  </a:rPr>
                  <a:t> </a:t>
                </a:r>
                <a:r>
                  <a:rPr lang="en-US" sz="2800" dirty="0" err="1">
                    <a:ea typeface="Calibri" panose="020F0502020204030204" pitchFamily="34" charset="0"/>
                  </a:rPr>
                  <a:t>diễn</a:t>
                </a:r>
                <a:r>
                  <a:rPr lang="en-US" sz="2800" dirty="0">
                    <a:ea typeface="Calibri" panose="020F0502020204030204" pitchFamily="34" charset="0"/>
                  </a:rPr>
                  <a:t> </a:t>
                </a:r>
                <a:r>
                  <a:rPr lang="en-US" sz="2800" dirty="0" err="1">
                    <a:ea typeface="Calibri" panose="020F0502020204030204" pitchFamily="34" charset="0"/>
                  </a:rPr>
                  <a:t>các</a:t>
                </a:r>
                <a:r>
                  <a:rPr lang="en-US" sz="2800" dirty="0">
                    <a:ea typeface="Calibri" panose="020F0502020204030204" pitchFamily="34" charset="0"/>
                  </a:rPr>
                  <a:t> </a:t>
                </a:r>
                <a:r>
                  <a:rPr lang="en-US" sz="2800" dirty="0" err="1">
                    <a:ea typeface="Calibri" panose="020F0502020204030204" pitchFamily="34" charset="0"/>
                  </a:rPr>
                  <a:t>số</a:t>
                </a:r>
                <a:r>
                  <a:rPr lang="en-US" sz="2800" dirty="0">
                    <a:ea typeface="Calibri" panose="020F0502020204030204" pitchFamily="34" charset="0"/>
                  </a:rPr>
                  <a:t> </a:t>
                </a:r>
                <a:r>
                  <a:rPr lang="en-US" sz="2800" dirty="0" err="1">
                    <a:ea typeface="Calibri" panose="020F0502020204030204" pitchFamily="34" charset="0"/>
                  </a:rPr>
                  <a:t>hữu</a:t>
                </a:r>
                <a:r>
                  <a:rPr lang="en-US" sz="2800" dirty="0">
                    <a:ea typeface="Calibri" panose="020F0502020204030204" pitchFamily="34" charset="0"/>
                  </a:rPr>
                  <a:t> </a:t>
                </a:r>
                <a:r>
                  <a:rPr lang="en-US" sz="2800" dirty="0" err="1">
                    <a:ea typeface="Calibri" panose="020F0502020204030204" pitchFamily="34" charset="0"/>
                  </a:rPr>
                  <a:t>tỉ</a:t>
                </a:r>
                <a:r>
                  <a:rPr lang="en-US" sz="2800" dirty="0">
                    <a:ea typeface="Calibri" panose="020F0502020204030204" pitchFamily="34" charset="0"/>
                  </a:rPr>
                  <a:t>: </a:t>
                </a:r>
              </a:p>
              <a:p>
                <a:pPr algn="ctr">
                  <a:lnSpc>
                    <a:spcPct val="150000"/>
                  </a:lnSpc>
                </a:pPr>
                <a14:m>
                  <m:oMath xmlns:m="http://schemas.openxmlformats.org/officeDocument/2006/math">
                    <m:f>
                      <m:fPr>
                        <m:ctrlPr>
                          <a:rPr lang="vi-VN" sz="3200" b="1" i="1" smtClean="0">
                            <a:latin typeface="Cambria Math" panose="02040503050406030204" pitchFamily="18" charset="0"/>
                          </a:rPr>
                        </m:ctrlPr>
                      </m:fPr>
                      <m:num>
                        <m:r>
                          <a:rPr lang="en-US" sz="3200" b="1" i="1" smtClean="0">
                            <a:latin typeface="Cambria Math" panose="02040503050406030204" pitchFamily="18" charset="0"/>
                          </a:rPr>
                          <m:t>−</m:t>
                        </m:r>
                        <m:r>
                          <a:rPr lang="en-US" sz="3200" b="1" i="1" smtClean="0">
                            <a:latin typeface="Cambria Math" panose="02040503050406030204" pitchFamily="18" charset="0"/>
                          </a:rPr>
                          <m:t>𝟕</m:t>
                        </m:r>
                      </m:num>
                      <m:den>
                        <m:r>
                          <a:rPr lang="en-US" sz="3200" b="1" i="1" smtClean="0">
                            <a:latin typeface="Cambria Math" panose="02040503050406030204" pitchFamily="18" charset="0"/>
                          </a:rPr>
                          <m:t>𝟔</m:t>
                        </m:r>
                      </m:den>
                    </m:f>
                  </m:oMath>
                </a14:m>
                <a:r>
                  <a:rPr lang="en-US" sz="3200" b="1" dirty="0"/>
                  <a:t>; </a:t>
                </a:r>
                <a14:m>
                  <m:oMath xmlns:m="http://schemas.openxmlformats.org/officeDocument/2006/math">
                    <m:f>
                      <m:fPr>
                        <m:ctrlPr>
                          <a:rPr lang="vi-VN" sz="3200" b="1" i="1">
                            <a:latin typeface="Cambria Math" panose="02040503050406030204" pitchFamily="18" charset="0"/>
                          </a:rPr>
                        </m:ctrlPr>
                      </m:fPr>
                      <m:num>
                        <m:r>
                          <a:rPr lang="en-US" sz="3200" b="1" i="1" smtClean="0">
                            <a:latin typeface="Cambria Math" panose="02040503050406030204" pitchFamily="18" charset="0"/>
                          </a:rPr>
                          <m:t>−</m:t>
                        </m:r>
                        <m:r>
                          <a:rPr lang="en-US" sz="3200" b="1" i="1" smtClean="0">
                            <a:latin typeface="Cambria Math" panose="02040503050406030204" pitchFamily="18" charset="0"/>
                          </a:rPr>
                          <m:t>𝟏</m:t>
                        </m:r>
                      </m:num>
                      <m:den>
                        <m:r>
                          <a:rPr lang="en-US" sz="3200" b="1" i="1" smtClean="0">
                            <a:latin typeface="Cambria Math" panose="02040503050406030204" pitchFamily="18" charset="0"/>
                          </a:rPr>
                          <m:t>𝟑</m:t>
                        </m:r>
                      </m:den>
                    </m:f>
                  </m:oMath>
                </a14:m>
                <a:r>
                  <a:rPr lang="en-US" sz="3200" b="1" dirty="0"/>
                  <a:t>; </a:t>
                </a:r>
                <a14:m>
                  <m:oMath xmlns:m="http://schemas.openxmlformats.org/officeDocument/2006/math">
                    <m:f>
                      <m:fPr>
                        <m:ctrlPr>
                          <a:rPr lang="vi-VN" sz="3200" b="1" i="1">
                            <a:latin typeface="Cambria Math" panose="02040503050406030204" pitchFamily="18" charset="0"/>
                          </a:rPr>
                        </m:ctrlPr>
                      </m:fPr>
                      <m:num>
                        <m:r>
                          <a:rPr lang="en-US" sz="3200" b="1" i="1" smtClean="0">
                            <a:latin typeface="Cambria Math" panose="02040503050406030204" pitchFamily="18" charset="0"/>
                          </a:rPr>
                          <m:t>𝟏</m:t>
                        </m:r>
                      </m:num>
                      <m:den>
                        <m:r>
                          <a:rPr lang="en-US" sz="3200" b="1" i="1" smtClean="0">
                            <a:latin typeface="Cambria Math" panose="02040503050406030204" pitchFamily="18" charset="0"/>
                          </a:rPr>
                          <m:t>𝟐</m:t>
                        </m:r>
                      </m:den>
                    </m:f>
                  </m:oMath>
                </a14:m>
                <a:r>
                  <a:rPr lang="en-US" sz="3200" b="1" dirty="0"/>
                  <a:t>; </a:t>
                </a:r>
                <a14:m>
                  <m:oMath xmlns:m="http://schemas.openxmlformats.org/officeDocument/2006/math">
                    <m:f>
                      <m:fPr>
                        <m:ctrlPr>
                          <a:rPr lang="vi-VN" sz="3200" b="1" i="1">
                            <a:latin typeface="Cambria Math" panose="02040503050406030204" pitchFamily="18" charset="0"/>
                          </a:rPr>
                        </m:ctrlPr>
                      </m:fPr>
                      <m:num>
                        <m:r>
                          <a:rPr lang="en-US" sz="3200" b="1" i="1" smtClean="0">
                            <a:latin typeface="Cambria Math" panose="02040503050406030204" pitchFamily="18" charset="0"/>
                          </a:rPr>
                          <m:t>𝟒</m:t>
                        </m:r>
                      </m:num>
                      <m:den>
                        <m:r>
                          <a:rPr lang="en-US" sz="3200" b="1" i="1" smtClean="0">
                            <a:latin typeface="Cambria Math" panose="02040503050406030204" pitchFamily="18" charset="0"/>
                          </a:rPr>
                          <m:t>𝟑</m:t>
                        </m:r>
                      </m:den>
                    </m:f>
                  </m:oMath>
                </a14:m>
                <a:endParaRPr lang="vi-VN" sz="2800" b="1" dirty="0"/>
              </a:p>
            </p:txBody>
          </p:sp>
        </mc:Choice>
        <mc:Fallback xmlns="">
          <p:sp>
            <p:nvSpPr>
              <p:cNvPr id="5" name="Rectangle 4">
                <a:extLst>
                  <a:ext uri="{FF2B5EF4-FFF2-40B4-BE49-F238E27FC236}">
                    <a16:creationId xmlns:a16="http://schemas.microsoft.com/office/drawing/2014/main" id="{067DC0B9-20F1-4B29-AEBE-79465D749B79}"/>
                  </a:ext>
                </a:extLst>
              </p:cNvPr>
              <p:cNvSpPr>
                <a:spLocks noRot="1" noChangeAspect="1" noMove="1" noResize="1" noEditPoints="1" noAdjustHandles="1" noChangeArrowheads="1" noChangeShapeType="1" noTextEdit="1"/>
              </p:cNvSpPr>
              <p:nvPr/>
            </p:nvSpPr>
            <p:spPr>
              <a:xfrm>
                <a:off x="1283983" y="4114398"/>
                <a:ext cx="10041435" cy="1716817"/>
              </a:xfrm>
              <a:prstGeom prst="rect">
                <a:avLst/>
              </a:prstGeom>
              <a:blipFill>
                <a:blip r:embed="rId5"/>
                <a:stretch>
                  <a:fillRect l="-1275" b="-3901"/>
                </a:stretch>
              </a:blipFill>
            </p:spPr>
            <p:txBody>
              <a:bodyPr/>
              <a:lstStyle/>
              <a:p>
                <a:r>
                  <a:rPr lang="vi-VN">
                    <a:noFill/>
                  </a:rPr>
                  <a:t> </a:t>
                </a:r>
              </a:p>
            </p:txBody>
          </p:sp>
        </mc:Fallback>
      </mc:AlternateContent>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14" presetClass="entr" presetSubtype="1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ctangle 10"/>
              <p:cNvSpPr/>
              <p:nvPr/>
            </p:nvSpPr>
            <p:spPr>
              <a:xfrm>
                <a:off x="651879" y="1870272"/>
                <a:ext cx="5063121" cy="4322337"/>
              </a:xfrm>
              <a:prstGeom prst="rect">
                <a:avLst/>
              </a:prstGeom>
              <a:solidFill>
                <a:schemeClr val="accent3">
                  <a:lumMod val="40000"/>
                  <a:lumOff val="60000"/>
                </a:schemeClr>
              </a:solidFill>
            </p:spPr>
            <p:txBody>
              <a:bodyPr wrap="square">
                <a:spAutoFit/>
              </a:bodyP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Arial"/>
                    <a:ea typeface="+mn-ea"/>
                    <a:cs typeface="Arial"/>
                    <a:sym typeface="Arial"/>
                  </a:rPr>
                  <a:t>a) </a:t>
                </a:r>
                <a:r>
                  <a:rPr kumimoji="0" lang="en-US" sz="2800" b="0" i="0" u="none" strike="noStrike" kern="0" cap="none" spc="0" normalizeH="0" baseline="0" noProof="0" dirty="0" err="1">
                    <a:ln>
                      <a:noFill/>
                    </a:ln>
                    <a:solidFill>
                      <a:srgbClr val="000000"/>
                    </a:solidFill>
                    <a:effectLst/>
                    <a:uLnTx/>
                    <a:uFillTx/>
                    <a:latin typeface="Arial"/>
                    <a:ea typeface="+mn-ea"/>
                    <a:cs typeface="Arial"/>
                    <a:sym typeface="Arial"/>
                  </a:rPr>
                  <a:t>Trong</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các</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phân</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số</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sau</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những</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phân</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số</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nào</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biểu</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diễn</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số</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hữu</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800" b="0" i="0" u="none" strike="noStrike" kern="0" cap="none" spc="0" normalizeH="0" noProof="0" dirty="0" err="1">
                    <a:ln>
                      <a:noFill/>
                    </a:ln>
                    <a:solidFill>
                      <a:srgbClr val="000000"/>
                    </a:solidFill>
                    <a:effectLst/>
                    <a:uLnTx/>
                    <a:uFillTx/>
                    <a:latin typeface="Arial"/>
                    <a:ea typeface="+mn-ea"/>
                    <a:cs typeface="Arial"/>
                    <a:sym typeface="Arial"/>
                  </a:rPr>
                  <a:t>tỉ</a:t>
                </a:r>
                <a:r>
                  <a:rPr kumimoji="0" lang="en-US" sz="2800" b="0" i="0" u="none" strike="noStrike" kern="0" cap="none" spc="0" normalizeH="0" noProof="0" dirty="0">
                    <a:ln>
                      <a:noFill/>
                    </a:ln>
                    <a:solidFill>
                      <a:srgbClr val="000000"/>
                    </a:solidFill>
                    <a:effectLst/>
                    <a:uLnTx/>
                    <a:uFillTx/>
                    <a:latin typeface="Arial"/>
                    <a:ea typeface="+mn-ea"/>
                    <a:cs typeface="Arial"/>
                    <a:sym typeface="Arial"/>
                  </a:rPr>
                  <a:t> -0,625:</a:t>
                </a:r>
              </a:p>
              <a:p>
                <a:pPr lvl="0" algn="ctr" defTabSz="1219170">
                  <a:lnSpc>
                    <a:spcPct val="150000"/>
                  </a:lnSpc>
                  <a:buClr>
                    <a:srgbClr val="000000"/>
                  </a:buClr>
                </a:pPr>
                <a14:m>
                  <m:oMath xmlns:m="http://schemas.openxmlformats.org/officeDocument/2006/math">
                    <m:f>
                      <m:fPr>
                        <m:ctrlPr>
                          <a:rPr kumimoji="0" lang="en-US" sz="3200" b="1" i="1" u="none" strike="noStrike" kern="0" cap="none" spc="0" normalizeH="0" baseline="0" noProof="0" smtClean="0">
                            <a:ln>
                              <a:noFill/>
                            </a:ln>
                            <a:solidFill>
                              <a:srgbClr val="000000"/>
                            </a:solidFill>
                            <a:effectLst/>
                            <a:uLnTx/>
                            <a:uFillTx/>
                            <a:latin typeface="Cambria Math" panose="02040503050406030204" pitchFamily="18" charset="0"/>
                            <a:cs typeface="Arial"/>
                            <a:sym typeface="Arial"/>
                          </a:rPr>
                        </m:ctrlPr>
                      </m:fPr>
                      <m:num>
                        <m:r>
                          <a:rPr kumimoji="0" lang="en-US" sz="3200" b="1" i="1" u="none" strike="noStrike" kern="0" cap="none" spc="0" normalizeH="0" baseline="0" noProof="0" smtClean="0">
                            <a:ln>
                              <a:noFill/>
                            </a:ln>
                            <a:solidFill>
                              <a:srgbClr val="000000"/>
                            </a:solidFill>
                            <a:effectLst/>
                            <a:uLnTx/>
                            <a:uFillTx/>
                            <a:latin typeface="Cambria Math" panose="02040503050406030204" pitchFamily="18" charset="0"/>
                            <a:cs typeface="Arial"/>
                            <a:sym typeface="Arial"/>
                          </a:rPr>
                          <m:t>−</m:t>
                        </m:r>
                        <m:r>
                          <a:rPr kumimoji="0" lang="en-US" sz="3200" b="1" i="1" u="none" strike="noStrike" kern="0" cap="none" spc="0" normalizeH="0" baseline="0" noProof="0" smtClean="0">
                            <a:ln>
                              <a:noFill/>
                            </a:ln>
                            <a:solidFill>
                              <a:srgbClr val="000000"/>
                            </a:solidFill>
                            <a:effectLst/>
                            <a:uLnTx/>
                            <a:uFillTx/>
                            <a:latin typeface="Cambria Math" panose="02040503050406030204" pitchFamily="18" charset="0"/>
                            <a:cs typeface="Arial"/>
                            <a:sym typeface="Arial"/>
                          </a:rPr>
                          <m:t>𝟓</m:t>
                        </m:r>
                      </m:num>
                      <m:den>
                        <m:r>
                          <a:rPr kumimoji="0" lang="en-US" sz="3200" b="1" i="1" u="none" strike="noStrike" kern="0" cap="none" spc="0" normalizeH="0" baseline="0" noProof="0" smtClean="0">
                            <a:ln>
                              <a:noFill/>
                            </a:ln>
                            <a:solidFill>
                              <a:srgbClr val="000000"/>
                            </a:solidFill>
                            <a:effectLst/>
                            <a:uLnTx/>
                            <a:uFillTx/>
                            <a:latin typeface="Cambria Math" panose="02040503050406030204" pitchFamily="18" charset="0"/>
                            <a:cs typeface="Arial"/>
                            <a:sym typeface="Arial"/>
                          </a:rPr>
                          <m:t>𝟖</m:t>
                        </m:r>
                      </m:den>
                    </m:f>
                  </m:oMath>
                </a14:m>
                <a:r>
                  <a:rPr kumimoji="0" lang="en-US" sz="3200" b="1" i="0" u="none" strike="noStrike" kern="0" cap="none" spc="0" normalizeH="0" baseline="0" noProof="0" dirty="0">
                    <a:ln>
                      <a:noFill/>
                    </a:ln>
                    <a:solidFill>
                      <a:srgbClr val="000000"/>
                    </a:solidFill>
                    <a:effectLst/>
                    <a:uLnTx/>
                    <a:uFillTx/>
                    <a:cs typeface="Arial"/>
                    <a:sym typeface="Arial"/>
                  </a:rPr>
                  <a:t>; </a:t>
                </a:r>
                <a14:m>
                  <m:oMath xmlns:m="http://schemas.openxmlformats.org/officeDocument/2006/math">
                    <m:f>
                      <m:fPr>
                        <m:ctrlPr>
                          <a:rPr lang="en-US" sz="3200" b="1" i="1" kern="0">
                            <a:solidFill>
                              <a:srgbClr val="000000"/>
                            </a:solidFill>
                            <a:latin typeface="Cambria Math" panose="02040503050406030204" pitchFamily="18" charset="0"/>
                            <a:cs typeface="Arial"/>
                            <a:sym typeface="Arial"/>
                          </a:rPr>
                        </m:ctrlPr>
                      </m:fPr>
                      <m:num>
                        <m:r>
                          <a:rPr lang="en-US" sz="3200" b="1" i="1" kern="0" smtClean="0">
                            <a:solidFill>
                              <a:srgbClr val="000000"/>
                            </a:solidFill>
                            <a:latin typeface="Cambria Math" panose="02040503050406030204" pitchFamily="18" charset="0"/>
                            <a:cs typeface="Arial"/>
                            <a:sym typeface="Arial"/>
                          </a:rPr>
                          <m:t>𝟏𝟎</m:t>
                        </m:r>
                      </m:num>
                      <m:den>
                        <m:r>
                          <a:rPr lang="en-US" sz="3200" b="1" i="1" kern="0" smtClean="0">
                            <a:solidFill>
                              <a:srgbClr val="000000"/>
                            </a:solidFill>
                            <a:latin typeface="Cambria Math" panose="02040503050406030204" pitchFamily="18" charset="0"/>
                            <a:cs typeface="Arial"/>
                            <a:sym typeface="Arial"/>
                          </a:rPr>
                          <m:t>𝟏𝟔</m:t>
                        </m:r>
                      </m:den>
                    </m:f>
                  </m:oMath>
                </a14:m>
                <a:r>
                  <a:rPr kumimoji="0" lang="en-US" sz="3200" b="1" i="0" u="none" strike="noStrike" kern="0" cap="none" spc="0" normalizeH="0" baseline="0" noProof="0" dirty="0">
                    <a:ln>
                      <a:noFill/>
                    </a:ln>
                    <a:solidFill>
                      <a:srgbClr val="000000"/>
                    </a:solidFill>
                    <a:effectLst/>
                    <a:uLnTx/>
                    <a:uFillTx/>
                    <a:cs typeface="Arial"/>
                    <a:sym typeface="Arial"/>
                  </a:rPr>
                  <a:t>; </a:t>
                </a:r>
                <a14:m>
                  <m:oMath xmlns:m="http://schemas.openxmlformats.org/officeDocument/2006/math">
                    <m:f>
                      <m:fPr>
                        <m:ctrlPr>
                          <a:rPr lang="en-US" sz="3200" b="1" i="1" kern="0">
                            <a:solidFill>
                              <a:srgbClr val="000000"/>
                            </a:solidFill>
                            <a:latin typeface="Cambria Math" panose="02040503050406030204" pitchFamily="18" charset="0"/>
                            <a:cs typeface="Arial"/>
                            <a:sym typeface="Arial"/>
                          </a:rPr>
                        </m:ctrlPr>
                      </m:fPr>
                      <m:num>
                        <m:r>
                          <a:rPr lang="en-US" sz="3200" b="1" i="1" kern="0" smtClean="0">
                            <a:solidFill>
                              <a:srgbClr val="000000"/>
                            </a:solidFill>
                            <a:latin typeface="Cambria Math" panose="02040503050406030204" pitchFamily="18" charset="0"/>
                            <a:cs typeface="Arial"/>
                            <a:sym typeface="Arial"/>
                          </a:rPr>
                          <m:t>𝟐𝟎</m:t>
                        </m:r>
                      </m:num>
                      <m:den>
                        <m:r>
                          <a:rPr lang="en-US" sz="3200" b="1" i="1" kern="0" smtClean="0">
                            <a:solidFill>
                              <a:srgbClr val="000000"/>
                            </a:solidFill>
                            <a:latin typeface="Cambria Math" panose="02040503050406030204" pitchFamily="18" charset="0"/>
                            <a:cs typeface="Arial"/>
                            <a:sym typeface="Arial"/>
                          </a:rPr>
                          <m:t>−</m:t>
                        </m:r>
                        <m:r>
                          <a:rPr lang="en-US" sz="3200" b="1" i="1" kern="0" smtClean="0">
                            <a:solidFill>
                              <a:srgbClr val="000000"/>
                            </a:solidFill>
                            <a:latin typeface="Cambria Math" panose="02040503050406030204" pitchFamily="18" charset="0"/>
                            <a:cs typeface="Arial"/>
                            <a:sym typeface="Arial"/>
                          </a:rPr>
                          <m:t>𝟑𝟐</m:t>
                        </m:r>
                      </m:den>
                    </m:f>
                  </m:oMath>
                </a14:m>
                <a:r>
                  <a:rPr kumimoji="0" lang="en-US" sz="3200" b="1" i="0" u="none" strike="noStrike" kern="0" cap="none" spc="0" normalizeH="0" baseline="0" noProof="0" dirty="0">
                    <a:ln>
                      <a:noFill/>
                    </a:ln>
                    <a:solidFill>
                      <a:srgbClr val="000000"/>
                    </a:solidFill>
                    <a:effectLst/>
                    <a:uLnTx/>
                    <a:uFillTx/>
                    <a:cs typeface="Arial"/>
                    <a:sym typeface="Arial"/>
                  </a:rPr>
                  <a:t>; </a:t>
                </a:r>
                <a14:m>
                  <m:oMath xmlns:m="http://schemas.openxmlformats.org/officeDocument/2006/math">
                    <m:f>
                      <m:fPr>
                        <m:ctrlPr>
                          <a:rPr lang="en-US" sz="3200" b="1" i="1" kern="0">
                            <a:solidFill>
                              <a:srgbClr val="000000"/>
                            </a:solidFill>
                            <a:latin typeface="Cambria Math" panose="02040503050406030204" pitchFamily="18" charset="0"/>
                            <a:cs typeface="Arial"/>
                            <a:sym typeface="Arial"/>
                          </a:rPr>
                        </m:ctrlPr>
                      </m:fPr>
                      <m:num>
                        <m:r>
                          <a:rPr lang="en-US" sz="3200" b="1" i="1" kern="0">
                            <a:solidFill>
                              <a:srgbClr val="000000"/>
                            </a:solidFill>
                            <a:latin typeface="Cambria Math" panose="02040503050406030204" pitchFamily="18" charset="0"/>
                            <a:cs typeface="Arial"/>
                            <a:sym typeface="Arial"/>
                          </a:rPr>
                          <m:t>−</m:t>
                        </m:r>
                        <m:r>
                          <a:rPr lang="en-US" sz="3200" b="1" i="1" kern="0" smtClean="0">
                            <a:solidFill>
                              <a:srgbClr val="000000"/>
                            </a:solidFill>
                            <a:latin typeface="Cambria Math" panose="02040503050406030204" pitchFamily="18" charset="0"/>
                            <a:cs typeface="Arial"/>
                            <a:sym typeface="Arial"/>
                          </a:rPr>
                          <m:t>𝟏𝟎</m:t>
                        </m:r>
                      </m:num>
                      <m:den>
                        <m:r>
                          <a:rPr lang="en-US" sz="3200" b="1" i="1" kern="0" smtClean="0">
                            <a:solidFill>
                              <a:srgbClr val="000000"/>
                            </a:solidFill>
                            <a:latin typeface="Cambria Math" panose="02040503050406030204" pitchFamily="18" charset="0"/>
                            <a:cs typeface="Arial"/>
                            <a:sym typeface="Arial"/>
                          </a:rPr>
                          <m:t>𝟏𝟔</m:t>
                        </m:r>
                      </m:den>
                    </m:f>
                  </m:oMath>
                </a14:m>
                <a:r>
                  <a:rPr kumimoji="0" lang="en-US" sz="3200" b="1" i="0" u="none" strike="noStrike" kern="0" cap="none" spc="0" normalizeH="0" baseline="0" noProof="0" dirty="0">
                    <a:ln>
                      <a:noFill/>
                    </a:ln>
                    <a:solidFill>
                      <a:srgbClr val="000000"/>
                    </a:solidFill>
                    <a:effectLst/>
                    <a:uLnTx/>
                    <a:uFillTx/>
                    <a:cs typeface="Arial"/>
                    <a:sym typeface="Arial"/>
                  </a:rPr>
                  <a:t>; </a:t>
                </a:r>
                <a14:m>
                  <m:oMath xmlns:m="http://schemas.openxmlformats.org/officeDocument/2006/math">
                    <m:f>
                      <m:fPr>
                        <m:ctrlPr>
                          <a:rPr lang="en-US" sz="3200" b="1" i="1" kern="0">
                            <a:solidFill>
                              <a:srgbClr val="000000"/>
                            </a:solidFill>
                            <a:latin typeface="Cambria Math" panose="02040503050406030204" pitchFamily="18" charset="0"/>
                            <a:cs typeface="Arial"/>
                            <a:sym typeface="Arial"/>
                          </a:rPr>
                        </m:ctrlPr>
                      </m:fPr>
                      <m:num>
                        <m:r>
                          <a:rPr lang="en-US" sz="3200" b="1" i="1" kern="0">
                            <a:solidFill>
                              <a:srgbClr val="000000"/>
                            </a:solidFill>
                            <a:latin typeface="Cambria Math" panose="02040503050406030204" pitchFamily="18" charset="0"/>
                            <a:cs typeface="Arial"/>
                            <a:sym typeface="Arial"/>
                          </a:rPr>
                          <m:t>−</m:t>
                        </m:r>
                        <m:r>
                          <a:rPr lang="en-US" sz="3200" b="1" i="1" kern="0" smtClean="0">
                            <a:solidFill>
                              <a:srgbClr val="000000"/>
                            </a:solidFill>
                            <a:latin typeface="Cambria Math" panose="02040503050406030204" pitchFamily="18" charset="0"/>
                            <a:cs typeface="Arial"/>
                            <a:sym typeface="Arial"/>
                          </a:rPr>
                          <m:t>𝟐</m:t>
                        </m:r>
                        <m:r>
                          <a:rPr lang="en-US" sz="3200" b="1" i="1" kern="0">
                            <a:solidFill>
                              <a:srgbClr val="000000"/>
                            </a:solidFill>
                            <a:latin typeface="Cambria Math" panose="02040503050406030204" pitchFamily="18" charset="0"/>
                            <a:cs typeface="Arial"/>
                            <a:sym typeface="Arial"/>
                          </a:rPr>
                          <m:t>𝟓</m:t>
                        </m:r>
                      </m:num>
                      <m:den>
                        <m:r>
                          <a:rPr lang="en-US" sz="3200" b="1" i="1" kern="0" smtClean="0">
                            <a:solidFill>
                              <a:srgbClr val="000000"/>
                            </a:solidFill>
                            <a:latin typeface="Cambria Math" panose="02040503050406030204" pitchFamily="18" charset="0"/>
                            <a:cs typeface="Arial"/>
                            <a:sym typeface="Arial"/>
                          </a:rPr>
                          <m:t>𝟒𝟎</m:t>
                        </m:r>
                      </m:den>
                    </m:f>
                  </m:oMath>
                </a14:m>
                <a:r>
                  <a:rPr kumimoji="0" lang="en-US" sz="3200" b="1" i="0" u="none" strike="noStrike" kern="0" cap="none" spc="0" normalizeH="0" baseline="0" noProof="0" dirty="0">
                    <a:ln>
                      <a:noFill/>
                    </a:ln>
                    <a:solidFill>
                      <a:srgbClr val="000000"/>
                    </a:solidFill>
                    <a:effectLst/>
                    <a:uLnTx/>
                    <a:uFillTx/>
                    <a:cs typeface="Arial"/>
                    <a:sym typeface="Arial"/>
                  </a:rPr>
                  <a:t>; </a:t>
                </a:r>
                <a14:m>
                  <m:oMath xmlns:m="http://schemas.openxmlformats.org/officeDocument/2006/math">
                    <m:f>
                      <m:fPr>
                        <m:ctrlPr>
                          <a:rPr lang="en-US" sz="3200" b="1" i="1" kern="0">
                            <a:solidFill>
                              <a:srgbClr val="000000"/>
                            </a:solidFill>
                            <a:latin typeface="Cambria Math" panose="02040503050406030204" pitchFamily="18" charset="0"/>
                            <a:cs typeface="Arial"/>
                            <a:sym typeface="Arial"/>
                          </a:rPr>
                        </m:ctrlPr>
                      </m:fPr>
                      <m:num>
                        <m:r>
                          <a:rPr lang="en-US" sz="3200" b="1" i="1" kern="0" smtClean="0">
                            <a:solidFill>
                              <a:srgbClr val="000000"/>
                            </a:solidFill>
                            <a:latin typeface="Cambria Math" panose="02040503050406030204" pitchFamily="18" charset="0"/>
                            <a:cs typeface="Arial"/>
                            <a:sym typeface="Arial"/>
                          </a:rPr>
                          <m:t>𝟑𝟓</m:t>
                        </m:r>
                      </m:num>
                      <m:den>
                        <m:r>
                          <a:rPr lang="en-US" sz="3200" b="1" i="1" kern="0" smtClean="0">
                            <a:solidFill>
                              <a:srgbClr val="000000"/>
                            </a:solidFill>
                            <a:latin typeface="Cambria Math" panose="02040503050406030204" pitchFamily="18" charset="0"/>
                            <a:cs typeface="Arial"/>
                            <a:sym typeface="Arial"/>
                          </a:rPr>
                          <m:t>−</m:t>
                        </m:r>
                        <m:r>
                          <a:rPr lang="en-US" sz="3200" b="1" i="1" kern="0" smtClean="0">
                            <a:solidFill>
                              <a:srgbClr val="000000"/>
                            </a:solidFill>
                            <a:latin typeface="Cambria Math" panose="02040503050406030204" pitchFamily="18" charset="0"/>
                            <a:cs typeface="Arial"/>
                            <a:sym typeface="Arial"/>
                          </a:rPr>
                          <m:t>𝟒𝟖</m:t>
                        </m:r>
                      </m:den>
                    </m:f>
                  </m:oMath>
                </a14:m>
                <a:endParaRPr lang="en-US" sz="3200" b="1" i="0" kern="0" dirty="0">
                  <a:solidFill>
                    <a:srgbClr val="000000"/>
                  </a:solidFill>
                  <a:cs typeface="Arial"/>
                  <a:sym typeface="Arial"/>
                </a:endParaRPr>
              </a:p>
              <a:p>
                <a:pPr lvl="0" algn="just" defTabSz="1219170">
                  <a:lnSpc>
                    <a:spcPct val="150000"/>
                  </a:lnSpc>
                  <a:buClr>
                    <a:srgbClr val="000000"/>
                  </a:buClr>
                </a:pPr>
                <a:r>
                  <a:rPr lang="en-US" sz="2800" kern="0" dirty="0">
                    <a:solidFill>
                      <a:srgbClr val="000000"/>
                    </a:solidFill>
                    <a:cs typeface="Arial"/>
                    <a:sym typeface="Arial"/>
                  </a:rPr>
                  <a:t>b) </a:t>
                </a:r>
                <a:r>
                  <a:rPr lang="en-US" sz="2800" kern="0" dirty="0" err="1">
                    <a:solidFill>
                      <a:srgbClr val="000000"/>
                    </a:solidFill>
                    <a:cs typeface="Arial"/>
                    <a:sym typeface="Arial"/>
                  </a:rPr>
                  <a:t>Biểu</a:t>
                </a:r>
                <a:r>
                  <a:rPr lang="en-US" sz="2800" kern="0" dirty="0">
                    <a:solidFill>
                      <a:srgbClr val="000000"/>
                    </a:solidFill>
                    <a:cs typeface="Arial"/>
                    <a:sym typeface="Arial"/>
                  </a:rPr>
                  <a:t> </a:t>
                </a:r>
                <a:r>
                  <a:rPr lang="en-US" sz="2800" kern="0" dirty="0" err="1">
                    <a:solidFill>
                      <a:srgbClr val="000000"/>
                    </a:solidFill>
                    <a:cs typeface="Arial"/>
                    <a:sym typeface="Arial"/>
                  </a:rPr>
                  <a:t>diễn</a:t>
                </a:r>
                <a:r>
                  <a:rPr lang="en-US" sz="2800" kern="0" dirty="0">
                    <a:solidFill>
                      <a:srgbClr val="000000"/>
                    </a:solidFill>
                    <a:cs typeface="Arial"/>
                    <a:sym typeface="Arial"/>
                  </a:rPr>
                  <a:t> </a:t>
                </a:r>
                <a:r>
                  <a:rPr lang="en-US" sz="2800" kern="0" dirty="0" err="1">
                    <a:solidFill>
                      <a:srgbClr val="000000"/>
                    </a:solidFill>
                    <a:cs typeface="Arial"/>
                    <a:sym typeface="Arial"/>
                  </a:rPr>
                  <a:t>số</a:t>
                </a:r>
                <a:r>
                  <a:rPr lang="en-US" sz="2800" kern="0" dirty="0">
                    <a:solidFill>
                      <a:srgbClr val="000000"/>
                    </a:solidFill>
                    <a:cs typeface="Arial"/>
                    <a:sym typeface="Arial"/>
                  </a:rPr>
                  <a:t> </a:t>
                </a:r>
                <a:r>
                  <a:rPr lang="en-US" sz="2800" kern="0" dirty="0" err="1">
                    <a:solidFill>
                      <a:srgbClr val="000000"/>
                    </a:solidFill>
                    <a:cs typeface="Arial"/>
                    <a:sym typeface="Arial"/>
                  </a:rPr>
                  <a:t>hữu</a:t>
                </a:r>
                <a:r>
                  <a:rPr lang="en-US" sz="2800" kern="0" dirty="0">
                    <a:solidFill>
                      <a:srgbClr val="000000"/>
                    </a:solidFill>
                    <a:cs typeface="Arial"/>
                    <a:sym typeface="Arial"/>
                  </a:rPr>
                  <a:t> </a:t>
                </a:r>
                <a:r>
                  <a:rPr lang="en-US" sz="2800" kern="0" dirty="0" err="1">
                    <a:solidFill>
                      <a:srgbClr val="000000"/>
                    </a:solidFill>
                    <a:cs typeface="Arial"/>
                    <a:sym typeface="Arial"/>
                  </a:rPr>
                  <a:t>tỉ</a:t>
                </a:r>
                <a:r>
                  <a:rPr lang="en-US" sz="2800" kern="0" dirty="0">
                    <a:solidFill>
                      <a:srgbClr val="000000"/>
                    </a:solidFill>
                    <a:cs typeface="Arial"/>
                    <a:sym typeface="Arial"/>
                  </a:rPr>
                  <a:t> -0,625 </a:t>
                </a:r>
                <a:r>
                  <a:rPr lang="en-US" sz="2800" kern="0" dirty="0" err="1">
                    <a:solidFill>
                      <a:srgbClr val="000000"/>
                    </a:solidFill>
                    <a:cs typeface="Arial"/>
                    <a:sym typeface="Arial"/>
                  </a:rPr>
                  <a:t>trên</a:t>
                </a:r>
                <a:r>
                  <a:rPr lang="en-US" sz="2800" kern="0" dirty="0">
                    <a:solidFill>
                      <a:srgbClr val="000000"/>
                    </a:solidFill>
                    <a:cs typeface="Arial"/>
                    <a:sym typeface="Arial"/>
                  </a:rPr>
                  <a:t> </a:t>
                </a:r>
                <a:r>
                  <a:rPr lang="en-US" sz="2800" kern="0" dirty="0" err="1">
                    <a:solidFill>
                      <a:srgbClr val="000000"/>
                    </a:solidFill>
                    <a:cs typeface="Arial"/>
                    <a:sym typeface="Arial"/>
                  </a:rPr>
                  <a:t>trục</a:t>
                </a:r>
                <a:r>
                  <a:rPr lang="en-US" sz="2800" kern="0" dirty="0">
                    <a:solidFill>
                      <a:srgbClr val="000000"/>
                    </a:solidFill>
                    <a:cs typeface="Arial"/>
                    <a:sym typeface="Arial"/>
                  </a:rPr>
                  <a:t> </a:t>
                </a:r>
                <a:r>
                  <a:rPr lang="en-US" sz="2800" kern="0" dirty="0" err="1">
                    <a:solidFill>
                      <a:srgbClr val="000000"/>
                    </a:solidFill>
                    <a:cs typeface="Arial"/>
                    <a:sym typeface="Arial"/>
                  </a:rPr>
                  <a:t>số</a:t>
                </a:r>
                <a:r>
                  <a:rPr lang="en-US" sz="2800" kern="0" dirty="0">
                    <a:solidFill>
                      <a:srgbClr val="000000"/>
                    </a:solidFill>
                    <a:cs typeface="Arial"/>
                    <a:sym typeface="Arial"/>
                  </a:rPr>
                  <a:t>.</a:t>
                </a:r>
                <a:endParaRPr kumimoji="0" lang="en-US" sz="2800" i="0" u="none" strike="noStrike" kern="0" cap="none" spc="0" normalizeH="0" baseline="0" noProof="0" dirty="0">
                  <a:ln>
                    <a:noFill/>
                  </a:ln>
                  <a:solidFill>
                    <a:srgbClr val="000000"/>
                  </a:solidFill>
                  <a:effectLst/>
                  <a:uLnTx/>
                  <a:uFillTx/>
                  <a:cs typeface="Arial"/>
                  <a:sym typeface="Arial"/>
                </a:endParaRPr>
              </a:p>
            </p:txBody>
          </p:sp>
        </mc:Choice>
        <mc:Fallback xmlns="">
          <p:sp>
            <p:nvSpPr>
              <p:cNvPr id="11" name="Rectangle 10"/>
              <p:cNvSpPr>
                <a:spLocks noRot="1" noChangeAspect="1" noMove="1" noResize="1" noEditPoints="1" noAdjustHandles="1" noChangeArrowheads="1" noChangeShapeType="1" noTextEdit="1"/>
              </p:cNvSpPr>
              <p:nvPr/>
            </p:nvSpPr>
            <p:spPr>
              <a:xfrm>
                <a:off x="651879" y="1870272"/>
                <a:ext cx="5063121" cy="4322337"/>
              </a:xfrm>
              <a:prstGeom prst="rect">
                <a:avLst/>
              </a:prstGeom>
              <a:blipFill>
                <a:blip r:embed="rId3"/>
                <a:stretch>
                  <a:fillRect l="-2527" r="-2407" b="-2962"/>
                </a:stretch>
              </a:blipFill>
            </p:spPr>
            <p:txBody>
              <a:bodyPr/>
              <a:lstStyle/>
              <a:p>
                <a:r>
                  <a:rPr lang="vi-VN">
                    <a:noFill/>
                  </a:rPr>
                  <a:t> </a:t>
                </a:r>
              </a:p>
            </p:txBody>
          </p:sp>
        </mc:Fallback>
      </mc:AlternateContent>
      <p:sp>
        <p:nvSpPr>
          <p:cNvPr id="13" name="Rectangle 12"/>
          <p:cNvSpPr/>
          <p:nvPr/>
        </p:nvSpPr>
        <p:spPr>
          <a:xfrm>
            <a:off x="6119480" y="404098"/>
            <a:ext cx="1576720" cy="610360"/>
          </a:xfrm>
          <a:prstGeom prst="rect">
            <a:avLst/>
          </a:prstGeom>
        </p:spPr>
        <p:txBody>
          <a:bodyPr wrap="square">
            <a:spAutoFit/>
          </a:bodyPr>
          <a:lstStyle/>
          <a:p>
            <a:pPr marL="0" marR="0" lvl="0" indent="0" algn="ctr" defTabSz="1219170" rtl="0" eaLnBrk="1" fontAlgn="auto" latinLnBrk="0" hangingPunct="1">
              <a:lnSpc>
                <a:spcPct val="135000"/>
              </a:lnSpc>
              <a:spcBef>
                <a:spcPts val="800"/>
              </a:spcBef>
              <a:spcAft>
                <a:spcPts val="800"/>
              </a:spcAft>
              <a:buClr>
                <a:srgbClr val="000000"/>
              </a:buClr>
              <a:buSzTx/>
              <a:buFontTx/>
              <a:buNone/>
              <a:tabLst/>
              <a:defRPr/>
            </a:pPr>
            <a:r>
              <a:rPr kumimoji="0" lang="en-US" sz="2800" b="1" i="0" u="sng" strike="noStrike" kern="0" cap="none" spc="0" normalizeH="0" baseline="0" noProof="0" dirty="0" err="1">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Trả</a:t>
            </a:r>
            <a:r>
              <a:rPr kumimoji="0" lang="en-US" sz="28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 </a:t>
            </a:r>
            <a:r>
              <a:rPr kumimoji="0" lang="en-US" sz="2800" b="1" i="0" u="sng" strike="noStrike" kern="0" cap="none" spc="0" normalizeH="0" baseline="0" noProof="0" dirty="0" err="1">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lời</a:t>
            </a:r>
            <a:endParaRPr kumimoji="0" lang="en-US" sz="28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Calibri" panose="020F0502020204030204" pitchFamily="34" charset="0"/>
              <a:cs typeface="Arial"/>
              <a:sym typeface="Arial"/>
            </a:endParaRPr>
          </a:p>
        </p:txBody>
      </p:sp>
      <p:grpSp>
        <p:nvGrpSpPr>
          <p:cNvPr id="10" name="Google Shape;1076;p44">
            <a:extLst>
              <a:ext uri="{FF2B5EF4-FFF2-40B4-BE49-F238E27FC236}">
                <a16:creationId xmlns="" xmlns:a16="http://schemas.microsoft.com/office/drawing/2014/main" id="{95D8B40D-8FA7-4CFB-8C3F-07336FAED0CB}"/>
              </a:ext>
            </a:extLst>
          </p:cNvPr>
          <p:cNvGrpSpPr/>
          <p:nvPr/>
        </p:nvGrpSpPr>
        <p:grpSpPr>
          <a:xfrm>
            <a:off x="181105" y="164593"/>
            <a:ext cx="1601543" cy="1730503"/>
            <a:chOff x="705725" y="2072700"/>
            <a:chExt cx="1190350" cy="1286200"/>
          </a:xfrm>
        </p:grpSpPr>
        <p:sp>
          <p:nvSpPr>
            <p:cNvPr id="12" name="Google Shape;1077;p44">
              <a:extLst>
                <a:ext uri="{FF2B5EF4-FFF2-40B4-BE49-F238E27FC236}">
                  <a16:creationId xmlns="" xmlns:a16="http://schemas.microsoft.com/office/drawing/2014/main" id="{77B28C3A-5865-4120-B789-3AD529B394DD}"/>
                </a:ext>
              </a:extLst>
            </p:cNvPr>
            <p:cNvSpPr/>
            <p:nvPr/>
          </p:nvSpPr>
          <p:spPr>
            <a:xfrm>
              <a:off x="724175" y="2187000"/>
              <a:ext cx="1171900" cy="1171900"/>
            </a:xfrm>
            <a:custGeom>
              <a:avLst/>
              <a:gdLst/>
              <a:ahLst/>
              <a:cxnLst/>
              <a:rect l="l" t="t" r="r" b="b"/>
              <a:pathLst>
                <a:path w="46876" h="46876" extrusionOk="0">
                  <a:moveTo>
                    <a:pt x="43459" y="1"/>
                  </a:moveTo>
                  <a:lnTo>
                    <a:pt x="1" y="3418"/>
                  </a:lnTo>
                  <a:lnTo>
                    <a:pt x="3418" y="46876"/>
                  </a:lnTo>
                  <a:lnTo>
                    <a:pt x="46876" y="43458"/>
                  </a:lnTo>
                  <a:lnTo>
                    <a:pt x="43459" y="1"/>
                  </a:lnTo>
                  <a:close/>
                </a:path>
              </a:pathLst>
            </a:custGeom>
            <a:solidFill>
              <a:srgbClr val="918C7F">
                <a:alpha val="1899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 name="Google Shape;1078;p44">
              <a:extLst>
                <a:ext uri="{FF2B5EF4-FFF2-40B4-BE49-F238E27FC236}">
                  <a16:creationId xmlns="" xmlns:a16="http://schemas.microsoft.com/office/drawing/2014/main" id="{8EBC1764-71BE-40EE-BDF0-05C64DDB9BE3}"/>
                </a:ext>
              </a:extLst>
            </p:cNvPr>
            <p:cNvSpPr/>
            <p:nvPr/>
          </p:nvSpPr>
          <p:spPr>
            <a:xfrm>
              <a:off x="705725" y="2168550"/>
              <a:ext cx="1171900" cy="1171900"/>
            </a:xfrm>
            <a:custGeom>
              <a:avLst/>
              <a:gdLst/>
              <a:ahLst/>
              <a:cxnLst/>
              <a:rect l="l" t="t" r="r" b="b"/>
              <a:pathLst>
                <a:path w="46876" h="46876" extrusionOk="0">
                  <a:moveTo>
                    <a:pt x="43459" y="1"/>
                  </a:moveTo>
                  <a:lnTo>
                    <a:pt x="1" y="3418"/>
                  </a:lnTo>
                  <a:lnTo>
                    <a:pt x="3418" y="46875"/>
                  </a:lnTo>
                  <a:lnTo>
                    <a:pt x="46876" y="43458"/>
                  </a:lnTo>
                  <a:lnTo>
                    <a:pt x="43459" y="1"/>
                  </a:lnTo>
                  <a:close/>
                </a:path>
              </a:pathLst>
            </a:custGeom>
            <a:solidFill>
              <a:schemeClr val="accent4">
                <a:lumMod val="60000"/>
                <a:lumOff val="40000"/>
              </a:schemeClr>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3600" b="1" i="0" u="none" strike="noStrike" kern="0" cap="none" spc="0" normalizeH="0" baseline="0" noProof="0" dirty="0">
                  <a:ln>
                    <a:noFill/>
                  </a:ln>
                  <a:solidFill>
                    <a:srgbClr val="FF0000"/>
                  </a:solidFill>
                  <a:effectLst/>
                  <a:uLnTx/>
                  <a:uFillTx/>
                  <a:latin typeface="Arial" panose="020B0604020202020204"/>
                  <a:ea typeface="+mn-ea"/>
                  <a:cs typeface="Arial"/>
                  <a:sym typeface="Arial"/>
                </a:rPr>
                <a:t>1.4</a:t>
              </a:r>
            </a:p>
          </p:txBody>
        </p:sp>
        <p:sp>
          <p:nvSpPr>
            <p:cNvPr id="15" name="Google Shape;1079;p44">
              <a:extLst>
                <a:ext uri="{FF2B5EF4-FFF2-40B4-BE49-F238E27FC236}">
                  <a16:creationId xmlns="" xmlns:a16="http://schemas.microsoft.com/office/drawing/2014/main" id="{F7EED549-8CBE-4F3C-88C8-716070600B6A}"/>
                </a:ext>
              </a:extLst>
            </p:cNvPr>
            <p:cNvSpPr/>
            <p:nvPr/>
          </p:nvSpPr>
          <p:spPr>
            <a:xfrm>
              <a:off x="1615675" y="2072700"/>
              <a:ext cx="133950" cy="222075"/>
            </a:xfrm>
            <a:custGeom>
              <a:avLst/>
              <a:gdLst/>
              <a:ahLst/>
              <a:cxnLst/>
              <a:rect l="l" t="t" r="r" b="b"/>
              <a:pathLst>
                <a:path w="5358" h="8883" extrusionOk="0">
                  <a:moveTo>
                    <a:pt x="857" y="1"/>
                  </a:moveTo>
                  <a:lnTo>
                    <a:pt x="0" y="8573"/>
                  </a:lnTo>
                  <a:cubicBezTo>
                    <a:pt x="619" y="8585"/>
                    <a:pt x="1262" y="8633"/>
                    <a:pt x="1869" y="8716"/>
                  </a:cubicBezTo>
                  <a:cubicBezTo>
                    <a:pt x="2046" y="8750"/>
                    <a:pt x="2235" y="8783"/>
                    <a:pt x="2423" y="8783"/>
                  </a:cubicBezTo>
                  <a:cubicBezTo>
                    <a:pt x="2501" y="8783"/>
                    <a:pt x="2579" y="8778"/>
                    <a:pt x="2655" y="8764"/>
                  </a:cubicBezTo>
                  <a:cubicBezTo>
                    <a:pt x="2737" y="8755"/>
                    <a:pt x="2818" y="8732"/>
                    <a:pt x="2889" y="8732"/>
                  </a:cubicBezTo>
                  <a:cubicBezTo>
                    <a:pt x="2911" y="8732"/>
                    <a:pt x="2933" y="8734"/>
                    <a:pt x="2953" y="8740"/>
                  </a:cubicBezTo>
                  <a:cubicBezTo>
                    <a:pt x="3036" y="8752"/>
                    <a:pt x="3108" y="8799"/>
                    <a:pt x="3179" y="8823"/>
                  </a:cubicBezTo>
                  <a:cubicBezTo>
                    <a:pt x="3286" y="8871"/>
                    <a:pt x="3405" y="8871"/>
                    <a:pt x="3524" y="8871"/>
                  </a:cubicBezTo>
                  <a:cubicBezTo>
                    <a:pt x="3549" y="8873"/>
                    <a:pt x="3576" y="8874"/>
                    <a:pt x="3603" y="8874"/>
                  </a:cubicBezTo>
                  <a:cubicBezTo>
                    <a:pt x="3772" y="8874"/>
                    <a:pt x="3983" y="8837"/>
                    <a:pt x="4179" y="8837"/>
                  </a:cubicBezTo>
                  <a:cubicBezTo>
                    <a:pt x="4286" y="8837"/>
                    <a:pt x="4389" y="8848"/>
                    <a:pt x="4477" y="8883"/>
                  </a:cubicBezTo>
                  <a:lnTo>
                    <a:pt x="5358" y="60"/>
                  </a:lnTo>
                  <a:cubicBezTo>
                    <a:pt x="4815" y="23"/>
                    <a:pt x="4267" y="4"/>
                    <a:pt x="3723" y="4"/>
                  </a:cubicBezTo>
                  <a:cubicBezTo>
                    <a:pt x="3397" y="4"/>
                    <a:pt x="3072" y="11"/>
                    <a:pt x="2750" y="25"/>
                  </a:cubicBezTo>
                  <a:cubicBezTo>
                    <a:pt x="2394" y="44"/>
                    <a:pt x="2038" y="71"/>
                    <a:pt x="1688" y="71"/>
                  </a:cubicBezTo>
                  <a:cubicBezTo>
                    <a:pt x="1406" y="71"/>
                    <a:pt x="1128" y="54"/>
                    <a:pt x="857" y="1"/>
                  </a:cubicBezTo>
                  <a:close/>
                </a:path>
              </a:pathLst>
            </a:custGeom>
            <a:solidFill>
              <a:srgbClr val="58CBCA">
                <a:alpha val="8045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1080;p44">
              <a:extLst>
                <a:ext uri="{FF2B5EF4-FFF2-40B4-BE49-F238E27FC236}">
                  <a16:creationId xmlns="" xmlns:a16="http://schemas.microsoft.com/office/drawing/2014/main" id="{A4F17B27-AC10-46BB-AE80-716A16312A30}"/>
                </a:ext>
              </a:extLst>
            </p:cNvPr>
            <p:cNvSpPr/>
            <p:nvPr/>
          </p:nvSpPr>
          <p:spPr>
            <a:xfrm>
              <a:off x="771225" y="2139675"/>
              <a:ext cx="133950" cy="222075"/>
            </a:xfrm>
            <a:custGeom>
              <a:avLst/>
              <a:gdLst/>
              <a:ahLst/>
              <a:cxnLst/>
              <a:rect l="l" t="t" r="r" b="b"/>
              <a:pathLst>
                <a:path w="5358" h="8883" extrusionOk="0">
                  <a:moveTo>
                    <a:pt x="4501" y="1"/>
                  </a:moveTo>
                  <a:cubicBezTo>
                    <a:pt x="4219" y="54"/>
                    <a:pt x="3938" y="71"/>
                    <a:pt x="3656" y="71"/>
                  </a:cubicBezTo>
                  <a:cubicBezTo>
                    <a:pt x="3307" y="71"/>
                    <a:pt x="2957" y="44"/>
                    <a:pt x="2608" y="24"/>
                  </a:cubicBezTo>
                  <a:cubicBezTo>
                    <a:pt x="2282" y="11"/>
                    <a:pt x="1956" y="4"/>
                    <a:pt x="1630" y="4"/>
                  </a:cubicBezTo>
                  <a:cubicBezTo>
                    <a:pt x="1087" y="4"/>
                    <a:pt x="543" y="23"/>
                    <a:pt x="0" y="60"/>
                  </a:cubicBezTo>
                  <a:lnTo>
                    <a:pt x="881" y="8883"/>
                  </a:lnTo>
                  <a:cubicBezTo>
                    <a:pt x="969" y="8848"/>
                    <a:pt x="1070" y="8837"/>
                    <a:pt x="1176" y="8837"/>
                  </a:cubicBezTo>
                  <a:cubicBezTo>
                    <a:pt x="1370" y="8837"/>
                    <a:pt x="1579" y="8874"/>
                    <a:pt x="1752" y="8874"/>
                  </a:cubicBezTo>
                  <a:cubicBezTo>
                    <a:pt x="1780" y="8874"/>
                    <a:pt x="1808" y="8873"/>
                    <a:pt x="1834" y="8871"/>
                  </a:cubicBezTo>
                  <a:cubicBezTo>
                    <a:pt x="1953" y="8871"/>
                    <a:pt x="2072" y="8871"/>
                    <a:pt x="2179" y="8823"/>
                  </a:cubicBezTo>
                  <a:cubicBezTo>
                    <a:pt x="2250" y="8799"/>
                    <a:pt x="2322" y="8752"/>
                    <a:pt x="2405" y="8740"/>
                  </a:cubicBezTo>
                  <a:cubicBezTo>
                    <a:pt x="2425" y="8734"/>
                    <a:pt x="2447" y="8732"/>
                    <a:pt x="2469" y="8732"/>
                  </a:cubicBezTo>
                  <a:cubicBezTo>
                    <a:pt x="2540" y="8732"/>
                    <a:pt x="2621" y="8755"/>
                    <a:pt x="2703" y="8764"/>
                  </a:cubicBezTo>
                  <a:cubicBezTo>
                    <a:pt x="2780" y="8778"/>
                    <a:pt x="2857" y="8783"/>
                    <a:pt x="2935" y="8783"/>
                  </a:cubicBezTo>
                  <a:cubicBezTo>
                    <a:pt x="3123" y="8783"/>
                    <a:pt x="3312" y="8750"/>
                    <a:pt x="3489" y="8716"/>
                  </a:cubicBezTo>
                  <a:cubicBezTo>
                    <a:pt x="4096" y="8633"/>
                    <a:pt x="4739" y="8585"/>
                    <a:pt x="5358" y="8573"/>
                  </a:cubicBezTo>
                  <a:lnTo>
                    <a:pt x="4501" y="1"/>
                  </a:lnTo>
                  <a:close/>
                </a:path>
              </a:pathLst>
            </a:custGeom>
            <a:solidFill>
              <a:srgbClr val="58CBCA">
                <a:alpha val="8045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 name="Rectangle 4">
            <a:extLst>
              <a:ext uri="{FF2B5EF4-FFF2-40B4-BE49-F238E27FC236}">
                <a16:creationId xmlns="" xmlns:a16="http://schemas.microsoft.com/office/drawing/2014/main" id="{067DC0B9-20F1-4B29-AEBE-79465D749B79}"/>
              </a:ext>
            </a:extLst>
          </p:cNvPr>
          <p:cNvSpPr/>
          <p:nvPr/>
        </p:nvSpPr>
        <p:spPr>
          <a:xfrm>
            <a:off x="6324600" y="1106736"/>
            <a:ext cx="5215521" cy="1305165"/>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i="0" u="none" strike="noStrike" kern="1200" cap="none" spc="0" normalizeH="0" baseline="0" noProof="0" dirty="0">
                <a:ln>
                  <a:noFill/>
                </a:ln>
                <a:solidFill>
                  <a:srgbClr val="2F1932"/>
                </a:solidFill>
                <a:effectLst/>
                <a:uLnTx/>
                <a:uFillTx/>
                <a:latin typeface="Arial" panose="020B0604020202020204" pitchFamily="34" charset="0"/>
                <a:ea typeface="+mn-ea"/>
                <a:cs typeface="+mn-cs"/>
              </a:rPr>
              <a:t>a) </a:t>
            </a:r>
            <a:r>
              <a:rPr kumimoji="0" lang="en-US" sz="2800" i="0" u="none" strike="noStrike" kern="1200" cap="none" spc="0" normalizeH="0" baseline="0" noProof="0" dirty="0" err="1">
                <a:ln>
                  <a:noFill/>
                </a:ln>
                <a:solidFill>
                  <a:srgbClr val="2F1932"/>
                </a:solidFill>
                <a:effectLst/>
                <a:uLnTx/>
                <a:uFillTx/>
                <a:latin typeface="Arial" panose="020B0604020202020204" pitchFamily="34" charset="0"/>
                <a:ea typeface="+mn-ea"/>
                <a:cs typeface="+mn-cs"/>
              </a:rPr>
              <a:t>Các</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phân</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số</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biểu</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diễn</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số</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hữu</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tỉ</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-0,625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là</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endParaRPr kumimoji="0" lang="vi-VN" sz="2800" i="0" u="none" strike="noStrike" kern="1200" cap="none" spc="0" normalizeH="0" baseline="0" noProof="0" dirty="0">
              <a:ln>
                <a:noFill/>
              </a:ln>
              <a:solidFill>
                <a:srgbClr val="2F1932"/>
              </a:solidFill>
              <a:effectLst/>
              <a:uLnTx/>
              <a:uFillTx/>
              <a:latin typeface="Arial" panose="020B0604020202020204" pitchFamily="34" charset="0"/>
              <a:ea typeface="+mn-ea"/>
              <a:cs typeface="+mn-cs"/>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 xmlns:a16="http://schemas.microsoft.com/office/drawing/2014/main" id="{4FBDB97F-3457-4594-9B76-D894DDD34D44}"/>
                  </a:ext>
                </a:extLst>
              </p:cNvPr>
              <p:cNvSpPr/>
              <p:nvPr/>
            </p:nvSpPr>
            <p:spPr>
              <a:xfrm>
                <a:off x="6477002" y="2763121"/>
                <a:ext cx="4658641" cy="811119"/>
              </a:xfrm>
              <a:prstGeom prst="rect">
                <a:avLst/>
              </a:prstGeom>
            </p:spPr>
            <p:txBody>
              <a:bodyPr wrap="square">
                <a:spAutoFit/>
              </a:bodyPr>
              <a:lstStyle/>
              <a:p>
                <a:pPr algn="ctr"/>
                <a14:m>
                  <m:oMath xmlns:m="http://schemas.openxmlformats.org/officeDocument/2006/math">
                    <m:f>
                      <m:fPr>
                        <m:ctrlPr>
                          <a:rPr lang="en-US" sz="3200" b="1" i="1" kern="0" smtClean="0">
                            <a:solidFill>
                              <a:srgbClr val="000000"/>
                            </a:solidFill>
                            <a:latin typeface="Cambria Math" panose="02040503050406030204" pitchFamily="18" charset="0"/>
                            <a:cs typeface="Arial"/>
                            <a:sym typeface="Arial"/>
                          </a:rPr>
                        </m:ctrlPr>
                      </m:fPr>
                      <m:num>
                        <m:r>
                          <a:rPr lang="en-US" sz="3200" b="1" i="1" kern="0">
                            <a:solidFill>
                              <a:srgbClr val="000000"/>
                            </a:solidFill>
                            <a:latin typeface="Cambria Math" panose="02040503050406030204" pitchFamily="18" charset="0"/>
                            <a:cs typeface="Arial"/>
                            <a:sym typeface="Arial"/>
                          </a:rPr>
                          <m:t>−</m:t>
                        </m:r>
                        <m:r>
                          <a:rPr lang="en-US" sz="3200" b="1" i="1" kern="0">
                            <a:solidFill>
                              <a:srgbClr val="000000"/>
                            </a:solidFill>
                            <a:latin typeface="Cambria Math" panose="02040503050406030204" pitchFamily="18" charset="0"/>
                            <a:cs typeface="Arial"/>
                            <a:sym typeface="Arial"/>
                          </a:rPr>
                          <m:t>𝟓</m:t>
                        </m:r>
                      </m:num>
                      <m:den>
                        <m:r>
                          <a:rPr lang="en-US" sz="3200" b="1" i="1" kern="0">
                            <a:solidFill>
                              <a:srgbClr val="000000"/>
                            </a:solidFill>
                            <a:latin typeface="Cambria Math" panose="02040503050406030204" pitchFamily="18" charset="0"/>
                            <a:cs typeface="Arial"/>
                            <a:sym typeface="Arial"/>
                          </a:rPr>
                          <m:t>𝟖</m:t>
                        </m:r>
                      </m:den>
                    </m:f>
                  </m:oMath>
                </a14:m>
                <a:r>
                  <a:rPr lang="en-US" sz="3200" b="1" kern="0" dirty="0">
                    <a:solidFill>
                      <a:srgbClr val="000000"/>
                    </a:solidFill>
                    <a:cs typeface="Arial"/>
                    <a:sym typeface="Arial"/>
                  </a:rPr>
                  <a:t>; </a:t>
                </a:r>
                <a14:m>
                  <m:oMath xmlns:m="http://schemas.openxmlformats.org/officeDocument/2006/math">
                    <m:f>
                      <m:fPr>
                        <m:ctrlPr>
                          <a:rPr lang="en-US" sz="3200" b="1" i="1" kern="0">
                            <a:solidFill>
                              <a:srgbClr val="000000"/>
                            </a:solidFill>
                            <a:latin typeface="Cambria Math" panose="02040503050406030204" pitchFamily="18" charset="0"/>
                            <a:cs typeface="Arial"/>
                            <a:sym typeface="Arial"/>
                          </a:rPr>
                        </m:ctrlPr>
                      </m:fPr>
                      <m:num>
                        <m:r>
                          <a:rPr lang="en-US" sz="3200" b="1" i="1" kern="0">
                            <a:solidFill>
                              <a:srgbClr val="000000"/>
                            </a:solidFill>
                            <a:latin typeface="Cambria Math" panose="02040503050406030204" pitchFamily="18" charset="0"/>
                            <a:cs typeface="Arial"/>
                            <a:sym typeface="Arial"/>
                          </a:rPr>
                          <m:t>𝟐𝟎</m:t>
                        </m:r>
                      </m:num>
                      <m:den>
                        <m:r>
                          <a:rPr lang="en-US" sz="3200" b="1" i="1" kern="0">
                            <a:solidFill>
                              <a:srgbClr val="000000"/>
                            </a:solidFill>
                            <a:latin typeface="Cambria Math" panose="02040503050406030204" pitchFamily="18" charset="0"/>
                            <a:cs typeface="Arial"/>
                            <a:sym typeface="Arial"/>
                          </a:rPr>
                          <m:t>−</m:t>
                        </m:r>
                        <m:r>
                          <a:rPr lang="en-US" sz="3200" b="1" i="1" kern="0">
                            <a:solidFill>
                              <a:srgbClr val="000000"/>
                            </a:solidFill>
                            <a:latin typeface="Cambria Math" panose="02040503050406030204" pitchFamily="18" charset="0"/>
                            <a:cs typeface="Arial"/>
                            <a:sym typeface="Arial"/>
                          </a:rPr>
                          <m:t>𝟑𝟐</m:t>
                        </m:r>
                      </m:den>
                    </m:f>
                  </m:oMath>
                </a14:m>
                <a:r>
                  <a:rPr lang="en-US" sz="3200" b="1" kern="0" dirty="0">
                    <a:solidFill>
                      <a:srgbClr val="000000"/>
                    </a:solidFill>
                    <a:cs typeface="Arial"/>
                    <a:sym typeface="Arial"/>
                  </a:rPr>
                  <a:t>; </a:t>
                </a:r>
                <a14:m>
                  <m:oMath xmlns:m="http://schemas.openxmlformats.org/officeDocument/2006/math">
                    <m:f>
                      <m:fPr>
                        <m:ctrlPr>
                          <a:rPr lang="en-US" sz="3200" b="1" i="1" kern="0">
                            <a:solidFill>
                              <a:srgbClr val="000000"/>
                            </a:solidFill>
                            <a:latin typeface="Cambria Math" panose="02040503050406030204" pitchFamily="18" charset="0"/>
                            <a:cs typeface="Arial"/>
                            <a:sym typeface="Arial"/>
                          </a:rPr>
                        </m:ctrlPr>
                      </m:fPr>
                      <m:num>
                        <m:r>
                          <a:rPr lang="en-US" sz="3200" b="1" i="1" kern="0">
                            <a:solidFill>
                              <a:srgbClr val="000000"/>
                            </a:solidFill>
                            <a:latin typeface="Cambria Math" panose="02040503050406030204" pitchFamily="18" charset="0"/>
                            <a:cs typeface="Arial"/>
                            <a:sym typeface="Arial"/>
                          </a:rPr>
                          <m:t>−</m:t>
                        </m:r>
                        <m:r>
                          <a:rPr lang="en-US" sz="3200" b="1" i="1" kern="0">
                            <a:solidFill>
                              <a:srgbClr val="000000"/>
                            </a:solidFill>
                            <a:latin typeface="Cambria Math" panose="02040503050406030204" pitchFamily="18" charset="0"/>
                            <a:cs typeface="Arial"/>
                            <a:sym typeface="Arial"/>
                          </a:rPr>
                          <m:t>𝟏𝟎</m:t>
                        </m:r>
                      </m:num>
                      <m:den>
                        <m:r>
                          <a:rPr lang="en-US" sz="3200" b="1" i="1" kern="0">
                            <a:solidFill>
                              <a:srgbClr val="000000"/>
                            </a:solidFill>
                            <a:latin typeface="Cambria Math" panose="02040503050406030204" pitchFamily="18" charset="0"/>
                            <a:cs typeface="Arial"/>
                            <a:sym typeface="Arial"/>
                          </a:rPr>
                          <m:t>𝟏𝟔</m:t>
                        </m:r>
                      </m:den>
                    </m:f>
                  </m:oMath>
                </a14:m>
                <a:r>
                  <a:rPr lang="en-US" sz="3200" b="1" kern="0" dirty="0">
                    <a:solidFill>
                      <a:srgbClr val="000000"/>
                    </a:solidFill>
                    <a:cs typeface="Arial"/>
                    <a:sym typeface="Arial"/>
                  </a:rPr>
                  <a:t>; </a:t>
                </a:r>
                <a14:m>
                  <m:oMath xmlns:m="http://schemas.openxmlformats.org/officeDocument/2006/math">
                    <m:f>
                      <m:fPr>
                        <m:ctrlPr>
                          <a:rPr lang="en-US" sz="3200" b="1" i="1" kern="0">
                            <a:solidFill>
                              <a:srgbClr val="000000"/>
                            </a:solidFill>
                            <a:latin typeface="Cambria Math" panose="02040503050406030204" pitchFamily="18" charset="0"/>
                            <a:cs typeface="Arial"/>
                            <a:sym typeface="Arial"/>
                          </a:rPr>
                        </m:ctrlPr>
                      </m:fPr>
                      <m:num>
                        <m:r>
                          <a:rPr lang="en-US" sz="3200" b="1" i="1" kern="0">
                            <a:solidFill>
                              <a:srgbClr val="000000"/>
                            </a:solidFill>
                            <a:latin typeface="Cambria Math" panose="02040503050406030204" pitchFamily="18" charset="0"/>
                            <a:cs typeface="Arial"/>
                            <a:sym typeface="Arial"/>
                          </a:rPr>
                          <m:t>−</m:t>
                        </m:r>
                        <m:r>
                          <a:rPr lang="en-US" sz="3200" b="1" i="1" kern="0">
                            <a:solidFill>
                              <a:srgbClr val="000000"/>
                            </a:solidFill>
                            <a:latin typeface="Cambria Math" panose="02040503050406030204" pitchFamily="18" charset="0"/>
                            <a:cs typeface="Arial"/>
                            <a:sym typeface="Arial"/>
                          </a:rPr>
                          <m:t>𝟐𝟓</m:t>
                        </m:r>
                      </m:num>
                      <m:den>
                        <m:r>
                          <a:rPr lang="en-US" sz="3200" b="1" i="1" kern="0">
                            <a:solidFill>
                              <a:srgbClr val="000000"/>
                            </a:solidFill>
                            <a:latin typeface="Cambria Math" panose="02040503050406030204" pitchFamily="18" charset="0"/>
                            <a:cs typeface="Arial"/>
                            <a:sym typeface="Arial"/>
                          </a:rPr>
                          <m:t>𝟒𝟎</m:t>
                        </m:r>
                      </m:den>
                    </m:f>
                    <m:r>
                      <a:rPr lang="en-US" sz="3200" b="1" i="0" kern="0" smtClean="0">
                        <a:solidFill>
                          <a:srgbClr val="000000"/>
                        </a:solidFill>
                        <a:latin typeface="Cambria Math" panose="02040503050406030204" pitchFamily="18" charset="0"/>
                        <a:cs typeface="Arial"/>
                        <a:sym typeface="Arial"/>
                      </a:rPr>
                      <m:t>.</m:t>
                    </m:r>
                  </m:oMath>
                </a14:m>
                <a:endParaRPr lang="vi-VN" sz="3200" dirty="0"/>
              </a:p>
            </p:txBody>
          </p:sp>
        </mc:Choice>
        <mc:Fallback xmlns="">
          <p:sp>
            <p:nvSpPr>
              <p:cNvPr id="2" name="Rectangle 1">
                <a:extLst>
                  <a:ext uri="{FF2B5EF4-FFF2-40B4-BE49-F238E27FC236}">
                    <a16:creationId xmlns:a16="http://schemas.microsoft.com/office/drawing/2014/main" id="{4FBDB97F-3457-4594-9B76-D894DDD34D44}"/>
                  </a:ext>
                </a:extLst>
              </p:cNvPr>
              <p:cNvSpPr>
                <a:spLocks noRot="1" noChangeAspect="1" noMove="1" noResize="1" noEditPoints="1" noAdjustHandles="1" noChangeArrowheads="1" noChangeShapeType="1" noTextEdit="1"/>
              </p:cNvSpPr>
              <p:nvPr/>
            </p:nvSpPr>
            <p:spPr>
              <a:xfrm>
                <a:off x="6477002" y="2763121"/>
                <a:ext cx="4658641" cy="811119"/>
              </a:xfrm>
              <a:prstGeom prst="rect">
                <a:avLst/>
              </a:prstGeom>
              <a:blipFill>
                <a:blip r:embed="rId4"/>
                <a:stretch>
                  <a:fillRect b="-9774"/>
                </a:stretch>
              </a:blipFill>
            </p:spPr>
            <p:txBody>
              <a:bodyPr/>
              <a:lstStyle/>
              <a:p>
                <a:r>
                  <a:rPr lang="vi-VN">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 xmlns:a16="http://schemas.microsoft.com/office/drawing/2014/main" id="{77D4F0F3-37C1-4023-81D8-49A1037C1631}"/>
                  </a:ext>
                </a:extLst>
              </p:cNvPr>
              <p:cNvSpPr/>
              <p:nvPr/>
            </p:nvSpPr>
            <p:spPr>
              <a:xfrm>
                <a:off x="6324600" y="3653639"/>
                <a:ext cx="5215521" cy="158492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i="0" u="none" strike="noStrike" kern="1200" cap="none" spc="0" normalizeH="0" baseline="0" noProof="0" dirty="0">
                    <a:ln>
                      <a:noFill/>
                    </a:ln>
                    <a:solidFill>
                      <a:srgbClr val="2F1932"/>
                    </a:solidFill>
                    <a:effectLst/>
                    <a:uLnTx/>
                    <a:uFillTx/>
                    <a:latin typeface="Arial" panose="020B0604020202020204" pitchFamily="34" charset="0"/>
                    <a:ea typeface="+mn-ea"/>
                    <a:cs typeface="+mn-cs"/>
                  </a:rPr>
                  <a:t>b) </a:t>
                </a:r>
                <a:r>
                  <a:rPr lang="en-US" sz="2800" dirty="0">
                    <a:solidFill>
                      <a:srgbClr val="2F1932"/>
                    </a:solidFill>
                    <a:latin typeface="Arial" panose="020B0604020202020204" pitchFamily="34" charset="0"/>
                  </a:rPr>
                  <a:t>B</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iểu</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diễn</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số</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hữu</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tỉ</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-0,625 =</a:t>
                </a:r>
                <a14:m>
                  <m:oMath xmlns:m="http://schemas.openxmlformats.org/officeDocument/2006/math">
                    <m:f>
                      <m:fPr>
                        <m:ctrlPr>
                          <a:rPr kumimoji="0" lang="en-US" sz="2800" i="1" u="none" strike="noStrike" kern="1200" cap="none" spc="0" normalizeH="0" noProof="0" smtClean="0">
                            <a:ln>
                              <a:noFill/>
                            </a:ln>
                            <a:solidFill>
                              <a:srgbClr val="2F1932"/>
                            </a:solidFill>
                            <a:effectLst/>
                            <a:uLnTx/>
                            <a:uFillTx/>
                            <a:latin typeface="Cambria Math" panose="02040503050406030204" pitchFamily="18" charset="0"/>
                            <a:ea typeface="+mn-ea"/>
                            <a:cs typeface="+mn-cs"/>
                          </a:rPr>
                        </m:ctrlPr>
                      </m:fPr>
                      <m:num>
                        <m:r>
                          <a:rPr kumimoji="0" lang="en-US" sz="2800" b="0" i="1" u="none" strike="noStrike" kern="1200" cap="none" spc="0" normalizeH="0" noProof="0" smtClean="0">
                            <a:ln>
                              <a:noFill/>
                            </a:ln>
                            <a:solidFill>
                              <a:srgbClr val="2F1932"/>
                            </a:solidFill>
                            <a:effectLst/>
                            <a:uLnTx/>
                            <a:uFillTx/>
                            <a:latin typeface="Cambria Math" panose="02040503050406030204" pitchFamily="18" charset="0"/>
                            <a:ea typeface="+mn-ea"/>
                            <a:cs typeface="+mn-cs"/>
                          </a:rPr>
                          <m:t>−5</m:t>
                        </m:r>
                      </m:num>
                      <m:den>
                        <m:r>
                          <a:rPr kumimoji="0" lang="en-US" sz="2800" b="0" i="1" u="none" strike="noStrike" kern="1200" cap="none" spc="0" normalizeH="0" noProof="0" smtClean="0">
                            <a:ln>
                              <a:noFill/>
                            </a:ln>
                            <a:solidFill>
                              <a:srgbClr val="2F1932"/>
                            </a:solidFill>
                            <a:effectLst/>
                            <a:uLnTx/>
                            <a:uFillTx/>
                            <a:latin typeface="Cambria Math" panose="02040503050406030204" pitchFamily="18" charset="0"/>
                            <a:ea typeface="+mn-ea"/>
                            <a:cs typeface="+mn-cs"/>
                          </a:rPr>
                          <m:t>8</m:t>
                        </m:r>
                      </m:den>
                    </m:f>
                  </m:oMath>
                </a14:m>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trên</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r>
                  <a:rPr kumimoji="0" lang="en-US" sz="2800" i="0" u="none" strike="noStrike" kern="1200" cap="none" spc="0" normalizeH="0" noProof="0" dirty="0" err="1">
                    <a:ln>
                      <a:noFill/>
                    </a:ln>
                    <a:solidFill>
                      <a:srgbClr val="2F1932"/>
                    </a:solidFill>
                    <a:effectLst/>
                    <a:uLnTx/>
                    <a:uFillTx/>
                    <a:latin typeface="Arial" panose="020B0604020202020204" pitchFamily="34" charset="0"/>
                    <a:ea typeface="+mn-ea"/>
                    <a:cs typeface="+mn-cs"/>
                  </a:rPr>
                  <a:t>trụ</a:t>
                </a:r>
                <a:r>
                  <a:rPr lang="en-US" sz="2800" dirty="0">
                    <a:solidFill>
                      <a:srgbClr val="2F1932"/>
                    </a:solidFill>
                    <a:latin typeface="Arial" panose="020B0604020202020204" pitchFamily="34" charset="0"/>
                  </a:rPr>
                  <a:t>c </a:t>
                </a:r>
                <a:r>
                  <a:rPr lang="en-US" sz="2800" dirty="0" err="1">
                    <a:solidFill>
                      <a:srgbClr val="2F1932"/>
                    </a:solidFill>
                    <a:latin typeface="Arial" panose="020B0604020202020204" pitchFamily="34" charset="0"/>
                  </a:rPr>
                  <a:t>số</a:t>
                </a:r>
                <a:r>
                  <a:rPr lang="en-US" sz="2800" dirty="0">
                    <a:solidFill>
                      <a:srgbClr val="2F1932"/>
                    </a:solidFill>
                    <a:latin typeface="Arial" panose="020B0604020202020204" pitchFamily="34" charset="0"/>
                  </a:rPr>
                  <a:t>:</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endParaRPr kumimoji="0" lang="vi-VN" sz="2800" i="0" u="none" strike="noStrike" kern="1200" cap="none" spc="0" normalizeH="0" baseline="0" noProof="0" dirty="0">
                  <a:ln>
                    <a:noFill/>
                  </a:ln>
                  <a:solidFill>
                    <a:srgbClr val="2F1932"/>
                  </a:solidFill>
                  <a:effectLst/>
                  <a:uLnTx/>
                  <a:uFillTx/>
                  <a:latin typeface="Arial" panose="020B0604020202020204" pitchFamily="34" charset="0"/>
                  <a:ea typeface="+mn-ea"/>
                  <a:cs typeface="+mn-cs"/>
                </a:endParaRPr>
              </a:p>
            </p:txBody>
          </p:sp>
        </mc:Choice>
        <mc:Fallback xmlns="">
          <p:sp>
            <p:nvSpPr>
              <p:cNvPr id="17" name="Rectangle 16">
                <a:extLst>
                  <a:ext uri="{FF2B5EF4-FFF2-40B4-BE49-F238E27FC236}">
                    <a16:creationId xmlns:a16="http://schemas.microsoft.com/office/drawing/2014/main" id="{77D4F0F3-37C1-4023-81D8-49A1037C1631}"/>
                  </a:ext>
                </a:extLst>
              </p:cNvPr>
              <p:cNvSpPr>
                <a:spLocks noRot="1" noChangeAspect="1" noMove="1" noResize="1" noEditPoints="1" noAdjustHandles="1" noChangeArrowheads="1" noChangeShapeType="1" noTextEdit="1"/>
              </p:cNvSpPr>
              <p:nvPr/>
            </p:nvSpPr>
            <p:spPr>
              <a:xfrm>
                <a:off x="6324600" y="3653639"/>
                <a:ext cx="5215521" cy="1584921"/>
              </a:xfrm>
              <a:prstGeom prst="rect">
                <a:avLst/>
              </a:prstGeom>
              <a:blipFill>
                <a:blip r:embed="rId5"/>
                <a:stretch>
                  <a:fillRect l="-2456" b="-3462"/>
                </a:stretch>
              </a:blipFill>
            </p:spPr>
            <p:txBody>
              <a:bodyPr/>
              <a:lstStyle/>
              <a:p>
                <a:r>
                  <a:rPr lang="vi-VN">
                    <a:noFill/>
                  </a:rPr>
                  <a:t> </a:t>
                </a:r>
              </a:p>
            </p:txBody>
          </p:sp>
        </mc:Fallback>
      </mc:AlternateContent>
      <p:pic>
        <p:nvPicPr>
          <p:cNvPr id="18" name="Picture 17">
            <a:extLst>
              <a:ext uri="{FF2B5EF4-FFF2-40B4-BE49-F238E27FC236}">
                <a16:creationId xmlns="" xmlns:a16="http://schemas.microsoft.com/office/drawing/2014/main" id="{CE7D60E7-A614-44A1-BADA-FEE128BBFD24}"/>
              </a:ext>
            </a:extLst>
          </p:cNvPr>
          <p:cNvPicPr/>
          <p:nvPr/>
        </p:nvPicPr>
        <p:blipFill rotWithShape="1">
          <a:blip r:embed="rId6"/>
          <a:srcRect r="23946"/>
          <a:stretch/>
        </p:blipFill>
        <p:spPr>
          <a:xfrm>
            <a:off x="6477002" y="5253571"/>
            <a:ext cx="4874987" cy="1226727"/>
          </a:xfrm>
          <a:prstGeom prst="rect">
            <a:avLst/>
          </a:prstGeom>
        </p:spPr>
      </p:pic>
    </p:spTree>
    <p:extLst>
      <p:ext uri="{BB962C8B-B14F-4D97-AF65-F5344CB8AC3E}">
        <p14:creationId xmlns:p14="http://schemas.microsoft.com/office/powerpoint/2010/main" val="1200917841"/>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randombar(horizontal)">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5" grpId="0"/>
      <p:bldP spid="2"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ctangle 10"/>
              <p:cNvSpPr/>
              <p:nvPr/>
            </p:nvSpPr>
            <p:spPr>
              <a:xfrm>
                <a:off x="651878" y="2247426"/>
                <a:ext cx="5063121" cy="2363147"/>
              </a:xfrm>
              <a:prstGeom prst="rect">
                <a:avLst/>
              </a:prstGeom>
              <a:solidFill>
                <a:schemeClr val="accent4">
                  <a:lumMod val="20000"/>
                  <a:lumOff val="80000"/>
                </a:schemeClr>
              </a:solidFill>
            </p:spPr>
            <p:txBody>
              <a:bodyPr wrap="square">
                <a:spAutoFit/>
              </a:bodyPr>
              <a:lstStyle/>
              <a:p>
                <a:pPr marL="0" marR="0" lvl="0" indent="0" algn="just"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cs typeface="Arial"/>
                    <a:sym typeface="Arial"/>
                  </a:rPr>
                  <a:t>So </a:t>
                </a:r>
                <a:r>
                  <a:rPr kumimoji="0" lang="en-US" sz="2800" b="0" i="0" u="none" strike="noStrike" kern="0" cap="none" spc="0" normalizeH="0" baseline="0" noProof="0" dirty="0" err="1">
                    <a:ln>
                      <a:noFill/>
                    </a:ln>
                    <a:solidFill>
                      <a:srgbClr val="000000"/>
                    </a:solidFill>
                    <a:effectLst/>
                    <a:uLnTx/>
                    <a:uFillTx/>
                    <a:cs typeface="Arial"/>
                    <a:sym typeface="Arial"/>
                  </a:rPr>
                  <a:t>sánh</a:t>
                </a:r>
                <a:r>
                  <a:rPr kumimoji="0" lang="en-US" sz="2800" b="0" i="0" u="none" strike="noStrike" kern="0" cap="none" spc="0" normalizeH="0" baseline="0" noProof="0" dirty="0">
                    <a:ln>
                      <a:noFill/>
                    </a:ln>
                    <a:solidFill>
                      <a:srgbClr val="000000"/>
                    </a:solidFill>
                    <a:effectLst/>
                    <a:uLnTx/>
                    <a:uFillTx/>
                    <a:cs typeface="Arial"/>
                    <a:sym typeface="Arial"/>
                  </a:rPr>
                  <a:t>:</a:t>
                </a:r>
              </a:p>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u="none" strike="noStrike" kern="0" cap="none" spc="0" normalizeH="0" baseline="0" noProof="0" dirty="0">
                    <a:ln>
                      <a:noFill/>
                    </a:ln>
                    <a:solidFill>
                      <a:srgbClr val="000000"/>
                    </a:solidFill>
                    <a:effectLst/>
                    <a:uLnTx/>
                    <a:uFillTx/>
                    <a:cs typeface="Arial"/>
                    <a:sym typeface="Arial"/>
                  </a:rPr>
                  <a:t>a) -2,5</a:t>
                </a:r>
                <a:r>
                  <a:rPr kumimoji="0" lang="en-US" sz="2800" u="none" strike="noStrike" kern="0" cap="none" spc="0" normalizeH="0" noProof="0" dirty="0">
                    <a:ln>
                      <a:noFill/>
                    </a:ln>
                    <a:solidFill>
                      <a:srgbClr val="000000"/>
                    </a:solidFill>
                    <a:effectLst/>
                    <a:uLnTx/>
                    <a:uFillTx/>
                    <a:cs typeface="Arial"/>
                    <a:sym typeface="Arial"/>
                  </a:rPr>
                  <a:t> </a:t>
                </a:r>
                <a:r>
                  <a:rPr lang="en-US" sz="2800" i="0" kern="0" dirty="0" err="1">
                    <a:solidFill>
                      <a:srgbClr val="000000"/>
                    </a:solidFill>
                    <a:cs typeface="Arial"/>
                    <a:sym typeface="Arial"/>
                  </a:rPr>
                  <a:t>và</a:t>
                </a:r>
                <a:r>
                  <a:rPr lang="en-US" sz="2800" i="0" kern="0" dirty="0">
                    <a:solidFill>
                      <a:srgbClr val="000000"/>
                    </a:solidFill>
                    <a:cs typeface="Arial"/>
                    <a:sym typeface="Arial"/>
                  </a:rPr>
                  <a:t> -2,125</a:t>
                </a:r>
              </a:p>
              <a:p>
                <a:pPr lvl="0" algn="ctr" defTabSz="1219170">
                  <a:lnSpc>
                    <a:spcPct val="150000"/>
                  </a:lnSpc>
                  <a:buClr>
                    <a:srgbClr val="000000"/>
                  </a:buClr>
                </a:pPr>
                <a:r>
                  <a:rPr lang="en-US" sz="2800" kern="0" dirty="0">
                    <a:solidFill>
                      <a:srgbClr val="000000"/>
                    </a:solidFill>
                    <a:cs typeface="Arial"/>
                    <a:sym typeface="Arial"/>
                  </a:rPr>
                  <a:t>b) </a:t>
                </a:r>
                <a14:m>
                  <m:oMath xmlns:m="http://schemas.openxmlformats.org/officeDocument/2006/math">
                    <m:f>
                      <m:fPr>
                        <m:ctrlPr>
                          <a:rPr lang="en-US" sz="3200" i="1" kern="0" smtClean="0">
                            <a:solidFill>
                              <a:srgbClr val="000000"/>
                            </a:solidFill>
                            <a:latin typeface="Cambria Math" panose="02040503050406030204" pitchFamily="18" charset="0"/>
                            <a:cs typeface="Arial"/>
                            <a:sym typeface="Arial"/>
                          </a:rPr>
                        </m:ctrlPr>
                      </m:fPr>
                      <m:num>
                        <m:r>
                          <a:rPr lang="en-US" sz="3200" b="0" i="1" kern="0" smtClean="0">
                            <a:solidFill>
                              <a:srgbClr val="000000"/>
                            </a:solidFill>
                            <a:latin typeface="Cambria Math" panose="02040503050406030204" pitchFamily="18" charset="0"/>
                            <a:cs typeface="Arial"/>
                            <a:sym typeface="Arial"/>
                          </a:rPr>
                          <m:t>−1</m:t>
                        </m:r>
                      </m:num>
                      <m:den>
                        <m:r>
                          <a:rPr lang="en-US" sz="3200" b="0" i="1" kern="0" smtClean="0">
                            <a:solidFill>
                              <a:srgbClr val="000000"/>
                            </a:solidFill>
                            <a:latin typeface="Cambria Math" panose="02040503050406030204" pitchFamily="18" charset="0"/>
                            <a:cs typeface="Arial"/>
                            <a:sym typeface="Arial"/>
                          </a:rPr>
                          <m:t>10 000</m:t>
                        </m:r>
                      </m:den>
                    </m:f>
                  </m:oMath>
                </a14:m>
                <a:r>
                  <a:rPr kumimoji="0" lang="en-US" sz="2800" i="0" u="none" strike="noStrike" kern="0" cap="none" spc="0" normalizeH="0" baseline="0" noProof="0" dirty="0">
                    <a:ln>
                      <a:noFill/>
                    </a:ln>
                    <a:solidFill>
                      <a:srgbClr val="000000"/>
                    </a:solidFill>
                    <a:effectLst/>
                    <a:uLnTx/>
                    <a:uFillTx/>
                    <a:cs typeface="Arial"/>
                    <a:sym typeface="Arial"/>
                  </a:rPr>
                  <a:t> và</a:t>
                </a:r>
                <a:r>
                  <a:rPr kumimoji="0" lang="en-US" sz="2800" i="0" u="none" strike="noStrike" kern="0" cap="none" spc="0" normalizeH="0" noProof="0" dirty="0">
                    <a:ln>
                      <a:noFill/>
                    </a:ln>
                    <a:solidFill>
                      <a:srgbClr val="000000"/>
                    </a:solidFill>
                    <a:effectLst/>
                    <a:uLnTx/>
                    <a:uFillTx/>
                    <a:cs typeface="Arial"/>
                    <a:sym typeface="Arial"/>
                  </a:rPr>
                  <a:t> </a:t>
                </a:r>
                <a14:m>
                  <m:oMath xmlns:m="http://schemas.openxmlformats.org/officeDocument/2006/math">
                    <m:f>
                      <m:fPr>
                        <m:ctrlPr>
                          <a:rPr lang="en-US" sz="3200" i="1" kern="0">
                            <a:solidFill>
                              <a:srgbClr val="000000"/>
                            </a:solidFill>
                            <a:latin typeface="Cambria Math" panose="02040503050406030204" pitchFamily="18" charset="0"/>
                            <a:cs typeface="Arial"/>
                            <a:sym typeface="Arial"/>
                          </a:rPr>
                        </m:ctrlPr>
                      </m:fPr>
                      <m:num>
                        <m:r>
                          <a:rPr lang="en-US" sz="3200" i="1" kern="0">
                            <a:solidFill>
                              <a:srgbClr val="000000"/>
                            </a:solidFill>
                            <a:latin typeface="Cambria Math" panose="02040503050406030204" pitchFamily="18" charset="0"/>
                            <a:cs typeface="Arial"/>
                            <a:sym typeface="Arial"/>
                          </a:rPr>
                          <m:t>1</m:t>
                        </m:r>
                      </m:num>
                      <m:den>
                        <m:r>
                          <a:rPr lang="en-US" sz="3200" b="0" i="1" kern="0" smtClean="0">
                            <a:solidFill>
                              <a:srgbClr val="000000"/>
                            </a:solidFill>
                            <a:latin typeface="Cambria Math" panose="02040503050406030204" pitchFamily="18" charset="0"/>
                            <a:cs typeface="Arial"/>
                            <a:sym typeface="Arial"/>
                          </a:rPr>
                          <m:t>23 456</m:t>
                        </m:r>
                      </m:den>
                    </m:f>
                  </m:oMath>
                </a14:m>
                <a:endParaRPr kumimoji="0" lang="en-US" sz="2800" i="0" u="none" strike="noStrike" kern="0" cap="none" spc="0" normalizeH="0" baseline="0" noProof="0" dirty="0">
                  <a:ln>
                    <a:noFill/>
                  </a:ln>
                  <a:solidFill>
                    <a:srgbClr val="000000"/>
                  </a:solidFill>
                  <a:effectLst/>
                  <a:uLnTx/>
                  <a:uFillTx/>
                  <a:cs typeface="Arial"/>
                  <a:sym typeface="Arial"/>
                </a:endParaRPr>
              </a:p>
            </p:txBody>
          </p:sp>
        </mc:Choice>
        <mc:Fallback xmlns="">
          <p:sp>
            <p:nvSpPr>
              <p:cNvPr id="11" name="Rectangle 10"/>
              <p:cNvSpPr>
                <a:spLocks noRot="1" noChangeAspect="1" noMove="1" noResize="1" noEditPoints="1" noAdjustHandles="1" noChangeArrowheads="1" noChangeShapeType="1" noTextEdit="1"/>
              </p:cNvSpPr>
              <p:nvPr/>
            </p:nvSpPr>
            <p:spPr>
              <a:xfrm>
                <a:off x="651878" y="2247426"/>
                <a:ext cx="5063121" cy="2363147"/>
              </a:xfrm>
              <a:prstGeom prst="rect">
                <a:avLst/>
              </a:prstGeom>
              <a:blipFill>
                <a:blip r:embed="rId3"/>
                <a:stretch>
                  <a:fillRect l="-2530" b="-1034"/>
                </a:stretch>
              </a:blipFill>
            </p:spPr>
            <p:txBody>
              <a:bodyPr/>
              <a:lstStyle/>
              <a:p>
                <a:r>
                  <a:rPr lang="vi-VN">
                    <a:noFill/>
                  </a:rPr>
                  <a:t> </a:t>
                </a:r>
              </a:p>
            </p:txBody>
          </p:sp>
        </mc:Fallback>
      </mc:AlternateContent>
      <p:sp>
        <p:nvSpPr>
          <p:cNvPr id="13" name="Rectangle 12"/>
          <p:cNvSpPr/>
          <p:nvPr/>
        </p:nvSpPr>
        <p:spPr>
          <a:xfrm>
            <a:off x="6188118" y="872727"/>
            <a:ext cx="1576720" cy="610360"/>
          </a:xfrm>
          <a:prstGeom prst="rect">
            <a:avLst/>
          </a:prstGeom>
        </p:spPr>
        <p:txBody>
          <a:bodyPr wrap="square">
            <a:spAutoFit/>
          </a:bodyPr>
          <a:lstStyle/>
          <a:p>
            <a:pPr marL="0" marR="0" lvl="0" indent="0" algn="ctr" defTabSz="1219170" rtl="0" eaLnBrk="1" fontAlgn="auto" latinLnBrk="0" hangingPunct="1">
              <a:lnSpc>
                <a:spcPct val="135000"/>
              </a:lnSpc>
              <a:spcBef>
                <a:spcPts val="800"/>
              </a:spcBef>
              <a:spcAft>
                <a:spcPts val="800"/>
              </a:spcAft>
              <a:buClr>
                <a:srgbClr val="000000"/>
              </a:buClr>
              <a:buSzTx/>
              <a:buFontTx/>
              <a:buNone/>
              <a:tabLst/>
              <a:defRPr/>
            </a:pPr>
            <a:r>
              <a:rPr kumimoji="0" lang="en-US" sz="2800" b="1" i="0" u="sng" strike="noStrike" kern="0" cap="none" spc="0" normalizeH="0" baseline="0" noProof="0" dirty="0" err="1">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Trả</a:t>
            </a:r>
            <a:r>
              <a:rPr kumimoji="0" lang="en-US" sz="28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 </a:t>
            </a:r>
            <a:r>
              <a:rPr kumimoji="0" lang="en-US" sz="2800" b="1" i="0" u="sng" strike="noStrike" kern="0" cap="none" spc="0" normalizeH="0" baseline="0" noProof="0" dirty="0" err="1">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lời</a:t>
            </a:r>
            <a:r>
              <a:rPr kumimoji="0" lang="en-US" sz="28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a:t>
            </a:r>
            <a:endParaRPr kumimoji="0" lang="en-US" sz="28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Calibri" panose="020F0502020204030204" pitchFamily="34" charset="0"/>
              <a:cs typeface="Arial"/>
              <a:sym typeface="Arial"/>
            </a:endParaRPr>
          </a:p>
        </p:txBody>
      </p:sp>
      <p:grpSp>
        <p:nvGrpSpPr>
          <p:cNvPr id="10" name="Google Shape;1076;p44">
            <a:extLst>
              <a:ext uri="{FF2B5EF4-FFF2-40B4-BE49-F238E27FC236}">
                <a16:creationId xmlns="" xmlns:a16="http://schemas.microsoft.com/office/drawing/2014/main" id="{95D8B40D-8FA7-4CFB-8C3F-07336FAED0CB}"/>
              </a:ext>
            </a:extLst>
          </p:cNvPr>
          <p:cNvGrpSpPr/>
          <p:nvPr/>
        </p:nvGrpSpPr>
        <p:grpSpPr>
          <a:xfrm>
            <a:off x="181105" y="164593"/>
            <a:ext cx="1601543" cy="1730503"/>
            <a:chOff x="705725" y="2072700"/>
            <a:chExt cx="1190350" cy="1286200"/>
          </a:xfrm>
        </p:grpSpPr>
        <p:sp>
          <p:nvSpPr>
            <p:cNvPr id="12" name="Google Shape;1077;p44">
              <a:extLst>
                <a:ext uri="{FF2B5EF4-FFF2-40B4-BE49-F238E27FC236}">
                  <a16:creationId xmlns="" xmlns:a16="http://schemas.microsoft.com/office/drawing/2014/main" id="{77B28C3A-5865-4120-B789-3AD529B394DD}"/>
                </a:ext>
              </a:extLst>
            </p:cNvPr>
            <p:cNvSpPr/>
            <p:nvPr/>
          </p:nvSpPr>
          <p:spPr>
            <a:xfrm>
              <a:off x="724175" y="2187000"/>
              <a:ext cx="1171900" cy="1171900"/>
            </a:xfrm>
            <a:custGeom>
              <a:avLst/>
              <a:gdLst/>
              <a:ahLst/>
              <a:cxnLst/>
              <a:rect l="l" t="t" r="r" b="b"/>
              <a:pathLst>
                <a:path w="46876" h="46876" extrusionOk="0">
                  <a:moveTo>
                    <a:pt x="43459" y="1"/>
                  </a:moveTo>
                  <a:lnTo>
                    <a:pt x="1" y="3418"/>
                  </a:lnTo>
                  <a:lnTo>
                    <a:pt x="3418" y="46876"/>
                  </a:lnTo>
                  <a:lnTo>
                    <a:pt x="46876" y="43458"/>
                  </a:lnTo>
                  <a:lnTo>
                    <a:pt x="43459" y="1"/>
                  </a:lnTo>
                  <a:close/>
                </a:path>
              </a:pathLst>
            </a:custGeom>
            <a:solidFill>
              <a:srgbClr val="918C7F">
                <a:alpha val="1899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 name="Google Shape;1078;p44">
              <a:extLst>
                <a:ext uri="{FF2B5EF4-FFF2-40B4-BE49-F238E27FC236}">
                  <a16:creationId xmlns="" xmlns:a16="http://schemas.microsoft.com/office/drawing/2014/main" id="{8EBC1764-71BE-40EE-BDF0-05C64DDB9BE3}"/>
                </a:ext>
              </a:extLst>
            </p:cNvPr>
            <p:cNvSpPr/>
            <p:nvPr/>
          </p:nvSpPr>
          <p:spPr>
            <a:xfrm>
              <a:off x="705725" y="2168550"/>
              <a:ext cx="1171900" cy="1171900"/>
            </a:xfrm>
            <a:custGeom>
              <a:avLst/>
              <a:gdLst/>
              <a:ahLst/>
              <a:cxnLst/>
              <a:rect l="l" t="t" r="r" b="b"/>
              <a:pathLst>
                <a:path w="46876" h="46876" extrusionOk="0">
                  <a:moveTo>
                    <a:pt x="43459" y="1"/>
                  </a:moveTo>
                  <a:lnTo>
                    <a:pt x="1" y="3418"/>
                  </a:lnTo>
                  <a:lnTo>
                    <a:pt x="3418" y="46875"/>
                  </a:lnTo>
                  <a:lnTo>
                    <a:pt x="46876" y="43458"/>
                  </a:lnTo>
                  <a:lnTo>
                    <a:pt x="43459" y="1"/>
                  </a:lnTo>
                  <a:close/>
                </a:path>
              </a:pathLst>
            </a:custGeom>
            <a:solidFill>
              <a:schemeClr val="accent4">
                <a:lumMod val="60000"/>
                <a:lumOff val="40000"/>
              </a:schemeClr>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3600" b="1" i="0" u="none" strike="noStrike" kern="0" cap="none" spc="0" normalizeH="0" baseline="0" noProof="0" dirty="0">
                  <a:ln>
                    <a:noFill/>
                  </a:ln>
                  <a:solidFill>
                    <a:srgbClr val="FF0000"/>
                  </a:solidFill>
                  <a:effectLst/>
                  <a:uLnTx/>
                  <a:uFillTx/>
                  <a:latin typeface="Arial" panose="020B0604020202020204"/>
                  <a:ea typeface="+mn-ea"/>
                  <a:cs typeface="Arial"/>
                  <a:sym typeface="Arial"/>
                </a:rPr>
                <a:t>1.5</a:t>
              </a:r>
            </a:p>
          </p:txBody>
        </p:sp>
        <p:sp>
          <p:nvSpPr>
            <p:cNvPr id="15" name="Google Shape;1079;p44">
              <a:extLst>
                <a:ext uri="{FF2B5EF4-FFF2-40B4-BE49-F238E27FC236}">
                  <a16:creationId xmlns="" xmlns:a16="http://schemas.microsoft.com/office/drawing/2014/main" id="{F7EED549-8CBE-4F3C-88C8-716070600B6A}"/>
                </a:ext>
              </a:extLst>
            </p:cNvPr>
            <p:cNvSpPr/>
            <p:nvPr/>
          </p:nvSpPr>
          <p:spPr>
            <a:xfrm>
              <a:off x="1615675" y="2072700"/>
              <a:ext cx="133950" cy="222075"/>
            </a:xfrm>
            <a:custGeom>
              <a:avLst/>
              <a:gdLst/>
              <a:ahLst/>
              <a:cxnLst/>
              <a:rect l="l" t="t" r="r" b="b"/>
              <a:pathLst>
                <a:path w="5358" h="8883" extrusionOk="0">
                  <a:moveTo>
                    <a:pt x="857" y="1"/>
                  </a:moveTo>
                  <a:lnTo>
                    <a:pt x="0" y="8573"/>
                  </a:lnTo>
                  <a:cubicBezTo>
                    <a:pt x="619" y="8585"/>
                    <a:pt x="1262" y="8633"/>
                    <a:pt x="1869" y="8716"/>
                  </a:cubicBezTo>
                  <a:cubicBezTo>
                    <a:pt x="2046" y="8750"/>
                    <a:pt x="2235" y="8783"/>
                    <a:pt x="2423" y="8783"/>
                  </a:cubicBezTo>
                  <a:cubicBezTo>
                    <a:pt x="2501" y="8783"/>
                    <a:pt x="2579" y="8778"/>
                    <a:pt x="2655" y="8764"/>
                  </a:cubicBezTo>
                  <a:cubicBezTo>
                    <a:pt x="2737" y="8755"/>
                    <a:pt x="2818" y="8732"/>
                    <a:pt x="2889" y="8732"/>
                  </a:cubicBezTo>
                  <a:cubicBezTo>
                    <a:pt x="2911" y="8732"/>
                    <a:pt x="2933" y="8734"/>
                    <a:pt x="2953" y="8740"/>
                  </a:cubicBezTo>
                  <a:cubicBezTo>
                    <a:pt x="3036" y="8752"/>
                    <a:pt x="3108" y="8799"/>
                    <a:pt x="3179" y="8823"/>
                  </a:cubicBezTo>
                  <a:cubicBezTo>
                    <a:pt x="3286" y="8871"/>
                    <a:pt x="3405" y="8871"/>
                    <a:pt x="3524" y="8871"/>
                  </a:cubicBezTo>
                  <a:cubicBezTo>
                    <a:pt x="3549" y="8873"/>
                    <a:pt x="3576" y="8874"/>
                    <a:pt x="3603" y="8874"/>
                  </a:cubicBezTo>
                  <a:cubicBezTo>
                    <a:pt x="3772" y="8874"/>
                    <a:pt x="3983" y="8837"/>
                    <a:pt x="4179" y="8837"/>
                  </a:cubicBezTo>
                  <a:cubicBezTo>
                    <a:pt x="4286" y="8837"/>
                    <a:pt x="4389" y="8848"/>
                    <a:pt x="4477" y="8883"/>
                  </a:cubicBezTo>
                  <a:lnTo>
                    <a:pt x="5358" y="60"/>
                  </a:lnTo>
                  <a:cubicBezTo>
                    <a:pt x="4815" y="23"/>
                    <a:pt x="4267" y="4"/>
                    <a:pt x="3723" y="4"/>
                  </a:cubicBezTo>
                  <a:cubicBezTo>
                    <a:pt x="3397" y="4"/>
                    <a:pt x="3072" y="11"/>
                    <a:pt x="2750" y="25"/>
                  </a:cubicBezTo>
                  <a:cubicBezTo>
                    <a:pt x="2394" y="44"/>
                    <a:pt x="2038" y="71"/>
                    <a:pt x="1688" y="71"/>
                  </a:cubicBezTo>
                  <a:cubicBezTo>
                    <a:pt x="1406" y="71"/>
                    <a:pt x="1128" y="54"/>
                    <a:pt x="857" y="1"/>
                  </a:cubicBezTo>
                  <a:close/>
                </a:path>
              </a:pathLst>
            </a:custGeom>
            <a:solidFill>
              <a:srgbClr val="58CBCA">
                <a:alpha val="8045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1080;p44">
              <a:extLst>
                <a:ext uri="{FF2B5EF4-FFF2-40B4-BE49-F238E27FC236}">
                  <a16:creationId xmlns="" xmlns:a16="http://schemas.microsoft.com/office/drawing/2014/main" id="{A4F17B27-AC10-46BB-AE80-716A16312A30}"/>
                </a:ext>
              </a:extLst>
            </p:cNvPr>
            <p:cNvSpPr/>
            <p:nvPr/>
          </p:nvSpPr>
          <p:spPr>
            <a:xfrm>
              <a:off x="771225" y="2139675"/>
              <a:ext cx="133950" cy="222075"/>
            </a:xfrm>
            <a:custGeom>
              <a:avLst/>
              <a:gdLst/>
              <a:ahLst/>
              <a:cxnLst/>
              <a:rect l="l" t="t" r="r" b="b"/>
              <a:pathLst>
                <a:path w="5358" h="8883" extrusionOk="0">
                  <a:moveTo>
                    <a:pt x="4501" y="1"/>
                  </a:moveTo>
                  <a:cubicBezTo>
                    <a:pt x="4219" y="54"/>
                    <a:pt x="3938" y="71"/>
                    <a:pt x="3656" y="71"/>
                  </a:cubicBezTo>
                  <a:cubicBezTo>
                    <a:pt x="3307" y="71"/>
                    <a:pt x="2957" y="44"/>
                    <a:pt x="2608" y="24"/>
                  </a:cubicBezTo>
                  <a:cubicBezTo>
                    <a:pt x="2282" y="11"/>
                    <a:pt x="1956" y="4"/>
                    <a:pt x="1630" y="4"/>
                  </a:cubicBezTo>
                  <a:cubicBezTo>
                    <a:pt x="1087" y="4"/>
                    <a:pt x="543" y="23"/>
                    <a:pt x="0" y="60"/>
                  </a:cubicBezTo>
                  <a:lnTo>
                    <a:pt x="881" y="8883"/>
                  </a:lnTo>
                  <a:cubicBezTo>
                    <a:pt x="969" y="8848"/>
                    <a:pt x="1070" y="8837"/>
                    <a:pt x="1176" y="8837"/>
                  </a:cubicBezTo>
                  <a:cubicBezTo>
                    <a:pt x="1370" y="8837"/>
                    <a:pt x="1579" y="8874"/>
                    <a:pt x="1752" y="8874"/>
                  </a:cubicBezTo>
                  <a:cubicBezTo>
                    <a:pt x="1780" y="8874"/>
                    <a:pt x="1808" y="8873"/>
                    <a:pt x="1834" y="8871"/>
                  </a:cubicBezTo>
                  <a:cubicBezTo>
                    <a:pt x="1953" y="8871"/>
                    <a:pt x="2072" y="8871"/>
                    <a:pt x="2179" y="8823"/>
                  </a:cubicBezTo>
                  <a:cubicBezTo>
                    <a:pt x="2250" y="8799"/>
                    <a:pt x="2322" y="8752"/>
                    <a:pt x="2405" y="8740"/>
                  </a:cubicBezTo>
                  <a:cubicBezTo>
                    <a:pt x="2425" y="8734"/>
                    <a:pt x="2447" y="8732"/>
                    <a:pt x="2469" y="8732"/>
                  </a:cubicBezTo>
                  <a:cubicBezTo>
                    <a:pt x="2540" y="8732"/>
                    <a:pt x="2621" y="8755"/>
                    <a:pt x="2703" y="8764"/>
                  </a:cubicBezTo>
                  <a:cubicBezTo>
                    <a:pt x="2780" y="8778"/>
                    <a:pt x="2857" y="8783"/>
                    <a:pt x="2935" y="8783"/>
                  </a:cubicBezTo>
                  <a:cubicBezTo>
                    <a:pt x="3123" y="8783"/>
                    <a:pt x="3312" y="8750"/>
                    <a:pt x="3489" y="8716"/>
                  </a:cubicBezTo>
                  <a:cubicBezTo>
                    <a:pt x="4096" y="8633"/>
                    <a:pt x="4739" y="8585"/>
                    <a:pt x="5358" y="8573"/>
                  </a:cubicBezTo>
                  <a:lnTo>
                    <a:pt x="4501" y="1"/>
                  </a:lnTo>
                  <a:close/>
                </a:path>
              </a:pathLst>
            </a:custGeom>
            <a:solidFill>
              <a:srgbClr val="58CBCA">
                <a:alpha val="8045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 name="Rectangle 4">
            <a:extLst>
              <a:ext uri="{FF2B5EF4-FFF2-40B4-BE49-F238E27FC236}">
                <a16:creationId xmlns="" xmlns:a16="http://schemas.microsoft.com/office/drawing/2014/main" id="{067DC0B9-20F1-4B29-AEBE-79465D749B79}"/>
              </a:ext>
            </a:extLst>
          </p:cNvPr>
          <p:cNvSpPr/>
          <p:nvPr/>
        </p:nvSpPr>
        <p:spPr>
          <a:xfrm>
            <a:off x="6976479" y="2247426"/>
            <a:ext cx="5215521" cy="658835"/>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i="0" u="none" strike="noStrike" kern="1200" cap="none" spc="0" normalizeH="0" baseline="0" noProof="0" dirty="0">
                <a:ln>
                  <a:noFill/>
                </a:ln>
                <a:solidFill>
                  <a:srgbClr val="2F1932"/>
                </a:solidFill>
                <a:effectLst/>
                <a:uLnTx/>
                <a:uFillTx/>
                <a:latin typeface="Arial" panose="020B0604020202020204" pitchFamily="34" charset="0"/>
                <a:ea typeface="+mn-ea"/>
                <a:cs typeface="+mn-cs"/>
              </a:rPr>
              <a:t>a)</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-2,5 &lt;-2,125</a:t>
            </a:r>
            <a:endParaRPr kumimoji="0" lang="vi-VN" sz="2800" i="0" u="none" strike="noStrike" kern="1200" cap="none" spc="0" normalizeH="0" baseline="0" noProof="0" dirty="0">
              <a:ln>
                <a:noFill/>
              </a:ln>
              <a:solidFill>
                <a:srgbClr val="2F1932"/>
              </a:solidFill>
              <a:effectLst/>
              <a:uLnTx/>
              <a:uFillTx/>
              <a:latin typeface="Arial" panose="020B0604020202020204" pitchFamily="34" charset="0"/>
              <a:ea typeface="+mn-ea"/>
              <a:cs typeface="+mn-cs"/>
            </a:endParaRPr>
          </a:p>
        </p:txBody>
      </p:sp>
      <mc:AlternateContent xmlns:mc="http://schemas.openxmlformats.org/markup-compatibility/2006" xmlns:a14="http://schemas.microsoft.com/office/drawing/2010/main">
        <mc:Choice Requires="a14">
          <p:sp>
            <p:nvSpPr>
              <p:cNvPr id="17" name="Rectangle 16">
                <a:extLst>
                  <a:ext uri="{FF2B5EF4-FFF2-40B4-BE49-F238E27FC236}">
                    <a16:creationId xmlns="" xmlns:a16="http://schemas.microsoft.com/office/drawing/2014/main" id="{77D4F0F3-37C1-4023-81D8-49A1037C1631}"/>
                  </a:ext>
                </a:extLst>
              </p:cNvPr>
              <p:cNvSpPr/>
              <p:nvPr/>
            </p:nvSpPr>
            <p:spPr>
              <a:xfrm>
                <a:off x="6976478" y="3598063"/>
                <a:ext cx="5215521" cy="1192634"/>
              </a:xfrm>
              <a:prstGeom prst="rect">
                <a:avLst/>
              </a:prstGeom>
              <a:noFill/>
            </p:spPr>
            <p:txBody>
              <a:bodyPr wrap="square">
                <a:spAutoFit/>
              </a:bodyPr>
              <a:lstStyle/>
              <a:p>
                <a:pPr lvl="0">
                  <a:lnSpc>
                    <a:spcPct val="150000"/>
                  </a:lnSpc>
                </a:pPr>
                <a:r>
                  <a:rPr kumimoji="0" lang="en-US" sz="2800" i="0" u="none" strike="noStrike" kern="1200" cap="none" spc="0" normalizeH="0" baseline="0" noProof="0" dirty="0">
                    <a:ln>
                      <a:noFill/>
                    </a:ln>
                    <a:solidFill>
                      <a:srgbClr val="2F1932"/>
                    </a:solidFill>
                    <a:effectLst/>
                    <a:uLnTx/>
                    <a:uFillTx/>
                    <a:latin typeface="Arial" panose="020B0604020202020204" pitchFamily="34" charset="0"/>
                    <a:ea typeface="+mn-ea"/>
                    <a:cs typeface="+mn-cs"/>
                  </a:rPr>
                  <a:t>b)</a:t>
                </a:r>
                <a:r>
                  <a:rPr kumimoji="0" lang="en-US" sz="2800" i="0" u="none" strike="noStrike" kern="1200" cap="none" spc="0" normalizeH="0" noProof="0" dirty="0">
                    <a:ln>
                      <a:noFill/>
                    </a:ln>
                    <a:solidFill>
                      <a:srgbClr val="2F1932"/>
                    </a:solidFill>
                    <a:effectLst/>
                    <a:uLnTx/>
                    <a:uFillTx/>
                    <a:latin typeface="Arial" panose="020B0604020202020204" pitchFamily="34" charset="0"/>
                    <a:ea typeface="+mn-ea"/>
                    <a:cs typeface="+mn-cs"/>
                  </a:rPr>
                  <a:t> </a:t>
                </a:r>
                <a14:m>
                  <m:oMath xmlns:m="http://schemas.openxmlformats.org/officeDocument/2006/math">
                    <m:f>
                      <m:fPr>
                        <m:ctrlPr>
                          <a:rPr kumimoji="0" lang="en-US" sz="3600" i="1" u="none" strike="noStrike" kern="1200" cap="none" spc="0" normalizeH="0" noProof="0" smtClean="0">
                            <a:ln>
                              <a:noFill/>
                            </a:ln>
                            <a:solidFill>
                              <a:srgbClr val="2F1932"/>
                            </a:solidFill>
                            <a:effectLst/>
                            <a:uLnTx/>
                            <a:uFillTx/>
                            <a:latin typeface="Cambria Math" panose="02040503050406030204" pitchFamily="18" charset="0"/>
                            <a:ea typeface="+mn-ea"/>
                            <a:cs typeface="+mn-cs"/>
                          </a:rPr>
                        </m:ctrlPr>
                      </m:fPr>
                      <m:num>
                        <m:r>
                          <a:rPr kumimoji="0" lang="en-US" sz="3600" b="0" i="1" u="none" strike="noStrike" kern="1200" cap="none" spc="0" normalizeH="0" noProof="0" smtClean="0">
                            <a:ln>
                              <a:noFill/>
                            </a:ln>
                            <a:solidFill>
                              <a:srgbClr val="2F1932"/>
                            </a:solidFill>
                            <a:effectLst/>
                            <a:uLnTx/>
                            <a:uFillTx/>
                            <a:latin typeface="Cambria Math" panose="02040503050406030204" pitchFamily="18" charset="0"/>
                            <a:ea typeface="+mn-ea"/>
                            <a:cs typeface="+mn-cs"/>
                          </a:rPr>
                          <m:t>−1</m:t>
                        </m:r>
                      </m:num>
                      <m:den>
                        <m:r>
                          <a:rPr kumimoji="0" lang="en-US" sz="3600" b="0" i="1" u="none" strike="noStrike" kern="1200" cap="none" spc="0" normalizeH="0" noProof="0" smtClean="0">
                            <a:ln>
                              <a:noFill/>
                            </a:ln>
                            <a:solidFill>
                              <a:srgbClr val="2F1932"/>
                            </a:solidFill>
                            <a:effectLst/>
                            <a:uLnTx/>
                            <a:uFillTx/>
                            <a:latin typeface="Cambria Math" panose="02040503050406030204" pitchFamily="18" charset="0"/>
                            <a:ea typeface="+mn-ea"/>
                            <a:cs typeface="+mn-cs"/>
                          </a:rPr>
                          <m:t>1000</m:t>
                        </m:r>
                      </m:den>
                    </m:f>
                  </m:oMath>
                </a14:m>
                <a:r>
                  <a:rPr kumimoji="0" lang="en-US" sz="3600" i="0" u="none" strike="noStrike" kern="1200" cap="none" spc="0" normalizeH="0" baseline="0" noProof="0" dirty="0">
                    <a:ln>
                      <a:noFill/>
                    </a:ln>
                    <a:solidFill>
                      <a:srgbClr val="2F1932"/>
                    </a:solidFill>
                    <a:effectLst/>
                    <a:uLnTx/>
                    <a:uFillTx/>
                    <a:ea typeface="+mn-ea"/>
                    <a:cs typeface="+mn-cs"/>
                  </a:rPr>
                  <a:t> &lt; </a:t>
                </a:r>
                <a14:m>
                  <m:oMath xmlns:m="http://schemas.openxmlformats.org/officeDocument/2006/math">
                    <m:f>
                      <m:fPr>
                        <m:ctrlPr>
                          <a:rPr lang="en-US" sz="3600" i="1">
                            <a:solidFill>
                              <a:srgbClr val="2F1932"/>
                            </a:solidFill>
                            <a:latin typeface="Cambria Math" panose="02040503050406030204" pitchFamily="18" charset="0"/>
                          </a:rPr>
                        </m:ctrlPr>
                      </m:fPr>
                      <m:num>
                        <m:r>
                          <a:rPr lang="en-US" sz="3600" i="1">
                            <a:solidFill>
                              <a:srgbClr val="2F1932"/>
                            </a:solidFill>
                            <a:latin typeface="Cambria Math" panose="02040503050406030204" pitchFamily="18" charset="0"/>
                          </a:rPr>
                          <m:t>1</m:t>
                        </m:r>
                      </m:num>
                      <m:den>
                        <m:r>
                          <a:rPr lang="en-US" sz="3600" b="0" i="1" smtClean="0">
                            <a:solidFill>
                              <a:srgbClr val="2F1932"/>
                            </a:solidFill>
                            <a:latin typeface="Cambria Math" panose="02040503050406030204" pitchFamily="18" charset="0"/>
                          </a:rPr>
                          <m:t>23 456</m:t>
                        </m:r>
                      </m:den>
                    </m:f>
                  </m:oMath>
                </a14:m>
                <a:r>
                  <a:rPr kumimoji="0" lang="en-US" sz="3600" i="0" u="none" strike="noStrike" kern="1200" cap="none" spc="0" normalizeH="0" baseline="0" noProof="0" dirty="0">
                    <a:ln>
                      <a:noFill/>
                    </a:ln>
                    <a:solidFill>
                      <a:srgbClr val="2F1932"/>
                    </a:solidFill>
                    <a:effectLst/>
                    <a:uLnTx/>
                    <a:uFillTx/>
                    <a:ea typeface="+mn-ea"/>
                    <a:cs typeface="+mn-cs"/>
                  </a:rPr>
                  <a:t> </a:t>
                </a:r>
                <a:endParaRPr kumimoji="0" lang="vi-VN" sz="2800" i="0" u="none" strike="noStrike" kern="1200" cap="none" spc="0" normalizeH="0" baseline="0" noProof="0" dirty="0">
                  <a:ln>
                    <a:noFill/>
                  </a:ln>
                  <a:solidFill>
                    <a:srgbClr val="2F1932"/>
                  </a:solidFill>
                  <a:effectLst/>
                  <a:uLnTx/>
                  <a:uFillTx/>
                  <a:ea typeface="+mn-ea"/>
                  <a:cs typeface="+mn-cs"/>
                </a:endParaRPr>
              </a:p>
            </p:txBody>
          </p:sp>
        </mc:Choice>
        <mc:Fallback xmlns="">
          <p:sp>
            <p:nvSpPr>
              <p:cNvPr id="17" name="Rectangle 16">
                <a:extLst>
                  <a:ext uri="{FF2B5EF4-FFF2-40B4-BE49-F238E27FC236}">
                    <a16:creationId xmlns:a16="http://schemas.microsoft.com/office/drawing/2014/main" id="{77D4F0F3-37C1-4023-81D8-49A1037C1631}"/>
                  </a:ext>
                </a:extLst>
              </p:cNvPr>
              <p:cNvSpPr>
                <a:spLocks noRot="1" noChangeAspect="1" noMove="1" noResize="1" noEditPoints="1" noAdjustHandles="1" noChangeArrowheads="1" noChangeShapeType="1" noTextEdit="1"/>
              </p:cNvSpPr>
              <p:nvPr/>
            </p:nvSpPr>
            <p:spPr>
              <a:xfrm>
                <a:off x="6976478" y="3598063"/>
                <a:ext cx="5215521" cy="1192634"/>
              </a:xfrm>
              <a:prstGeom prst="rect">
                <a:avLst/>
              </a:prstGeom>
              <a:blipFill>
                <a:blip r:embed="rId4"/>
                <a:stretch>
                  <a:fillRect l="-2336" b="-7653"/>
                </a:stretch>
              </a:blipFill>
            </p:spPr>
            <p:txBody>
              <a:bodyPr/>
              <a:lstStyle/>
              <a:p>
                <a:r>
                  <a:rPr lang="vi-VN">
                    <a:noFill/>
                  </a:rPr>
                  <a:t> </a:t>
                </a:r>
              </a:p>
            </p:txBody>
          </p:sp>
        </mc:Fallback>
      </mc:AlternateContent>
    </p:spTree>
    <p:extLst>
      <p:ext uri="{BB962C8B-B14F-4D97-AF65-F5344CB8AC3E}">
        <p14:creationId xmlns:p14="http://schemas.microsoft.com/office/powerpoint/2010/main" val="2512526131"/>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5"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grpSp>
        <p:nvGrpSpPr>
          <p:cNvPr id="1440" name="Google Shape;1440;p55"/>
          <p:cNvGrpSpPr/>
          <p:nvPr/>
        </p:nvGrpSpPr>
        <p:grpSpPr>
          <a:xfrm>
            <a:off x="2971800" y="1293487"/>
            <a:ext cx="6686550" cy="3749593"/>
            <a:chOff x="2202650" y="2939175"/>
            <a:chExt cx="1146900" cy="1220125"/>
          </a:xfrm>
        </p:grpSpPr>
        <p:sp>
          <p:nvSpPr>
            <p:cNvPr id="1441" name="Google Shape;1441;p55"/>
            <p:cNvSpPr/>
            <p:nvPr/>
          </p:nvSpPr>
          <p:spPr>
            <a:xfrm>
              <a:off x="2221400" y="3024300"/>
              <a:ext cx="1128150" cy="1135000"/>
            </a:xfrm>
            <a:custGeom>
              <a:avLst/>
              <a:gdLst/>
              <a:ahLst/>
              <a:cxnLst/>
              <a:rect l="l" t="t" r="r" b="b"/>
              <a:pathLst>
                <a:path w="45126" h="45400" extrusionOk="0">
                  <a:moveTo>
                    <a:pt x="1572" y="1"/>
                  </a:moveTo>
                  <a:lnTo>
                    <a:pt x="0" y="37506"/>
                  </a:lnTo>
                  <a:lnTo>
                    <a:pt x="6096" y="43816"/>
                  </a:lnTo>
                  <a:lnTo>
                    <a:pt x="43291" y="45399"/>
                  </a:lnTo>
                  <a:lnTo>
                    <a:pt x="45125" y="1835"/>
                  </a:lnTo>
                  <a:lnTo>
                    <a:pt x="157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42" name="Google Shape;1442;p55"/>
            <p:cNvSpPr/>
            <p:nvPr/>
          </p:nvSpPr>
          <p:spPr>
            <a:xfrm>
              <a:off x="2202650" y="3005850"/>
              <a:ext cx="1128125" cy="1134700"/>
            </a:xfrm>
            <a:custGeom>
              <a:avLst/>
              <a:gdLst/>
              <a:ahLst/>
              <a:cxnLst/>
              <a:rect l="l" t="t" r="r" b="b"/>
              <a:pathLst>
                <a:path w="45125" h="45388" extrusionOk="0">
                  <a:moveTo>
                    <a:pt x="1584" y="1"/>
                  </a:moveTo>
                  <a:lnTo>
                    <a:pt x="0" y="37505"/>
                  </a:lnTo>
                  <a:lnTo>
                    <a:pt x="6108" y="43816"/>
                  </a:lnTo>
                  <a:lnTo>
                    <a:pt x="43291" y="45387"/>
                  </a:lnTo>
                  <a:lnTo>
                    <a:pt x="45125" y="1834"/>
                  </a:lnTo>
                  <a:lnTo>
                    <a:pt x="1584" y="1"/>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43" name="Google Shape;1443;p55"/>
            <p:cNvSpPr/>
            <p:nvPr/>
          </p:nvSpPr>
          <p:spPr>
            <a:xfrm>
              <a:off x="2202650" y="3943475"/>
              <a:ext cx="159275" cy="157775"/>
            </a:xfrm>
            <a:custGeom>
              <a:avLst/>
              <a:gdLst/>
              <a:ahLst/>
              <a:cxnLst/>
              <a:rect l="l" t="t" r="r" b="b"/>
              <a:pathLst>
                <a:path w="6371" h="6311" extrusionOk="0">
                  <a:moveTo>
                    <a:pt x="0" y="0"/>
                  </a:moveTo>
                  <a:lnTo>
                    <a:pt x="6108" y="6311"/>
                  </a:lnTo>
                  <a:lnTo>
                    <a:pt x="6370" y="262"/>
                  </a:lnTo>
                  <a:lnTo>
                    <a:pt x="0" y="0"/>
                  </a:lnTo>
                  <a:close/>
                </a:path>
              </a:pathLst>
            </a:custGeom>
            <a:solidFill>
              <a:srgbClr val="F19D4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44" name="Google Shape;1444;p55"/>
            <p:cNvSpPr/>
            <p:nvPr/>
          </p:nvSpPr>
          <p:spPr>
            <a:xfrm>
              <a:off x="2625319" y="2939175"/>
              <a:ext cx="551875" cy="187905"/>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3" name="TextBox 2"/>
          <p:cNvSpPr txBox="1"/>
          <p:nvPr/>
        </p:nvSpPr>
        <p:spPr>
          <a:xfrm>
            <a:off x="3971159" y="2780258"/>
            <a:ext cx="4578372" cy="1015663"/>
          </a:xfrm>
          <a:prstGeom prst="rect">
            <a:avLst/>
          </a:prstGeom>
          <a:noFill/>
        </p:spPr>
        <p:txBody>
          <a:bodyPr wrap="square" rtlCol="0">
            <a:spAutoFit/>
          </a:bodyPr>
          <a:lstStyle/>
          <a:p>
            <a:pPr algn="ctr" defTabSz="1219170">
              <a:buClr>
                <a:srgbClr val="000000"/>
              </a:buClr>
            </a:pPr>
            <a:r>
              <a:rPr lang="en-US" sz="6000" b="1" kern="0" dirty="0">
                <a:solidFill>
                  <a:srgbClr val="000000"/>
                </a:solidFill>
                <a:latin typeface="Arial"/>
                <a:cs typeface="Arial"/>
                <a:sym typeface="Arial"/>
              </a:rPr>
              <a:t>VẬN DỤNG</a:t>
            </a:r>
          </a:p>
        </p:txBody>
      </p:sp>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grpSp>
        <p:nvGrpSpPr>
          <p:cNvPr id="7" name="Google Shape;1672;p62">
            <a:extLst>
              <a:ext uri="{FF2B5EF4-FFF2-40B4-BE49-F238E27FC236}">
                <a16:creationId xmlns="" xmlns:a16="http://schemas.microsoft.com/office/drawing/2014/main" id="{45F679C2-9DDD-4C24-9C02-FFE05D7BCA93}"/>
              </a:ext>
            </a:extLst>
          </p:cNvPr>
          <p:cNvGrpSpPr/>
          <p:nvPr/>
        </p:nvGrpSpPr>
        <p:grpSpPr>
          <a:xfrm>
            <a:off x="3749210" y="214477"/>
            <a:ext cx="4907264" cy="1050392"/>
            <a:chOff x="2202649" y="2969934"/>
            <a:chExt cx="2667765" cy="571155"/>
          </a:xfrm>
        </p:grpSpPr>
        <p:sp>
          <p:nvSpPr>
            <p:cNvPr id="8" name="Google Shape;1673;p62">
              <a:extLst>
                <a:ext uri="{FF2B5EF4-FFF2-40B4-BE49-F238E27FC236}">
                  <a16:creationId xmlns="" xmlns:a16="http://schemas.microsoft.com/office/drawing/2014/main" id="{B1FAC669-DB02-44DD-9A87-1C4598D9392C}"/>
                </a:ext>
              </a:extLst>
            </p:cNvPr>
            <p:cNvSpPr/>
            <p:nvPr/>
          </p:nvSpPr>
          <p:spPr>
            <a:xfrm>
              <a:off x="2221400" y="3024300"/>
              <a:ext cx="2572294" cy="418485"/>
            </a:xfrm>
            <a:custGeom>
              <a:avLst/>
              <a:gdLst/>
              <a:ahLst/>
              <a:cxnLst/>
              <a:rect l="l" t="t" r="r" b="b"/>
              <a:pathLst>
                <a:path w="45126" h="45400" extrusionOk="0">
                  <a:moveTo>
                    <a:pt x="1572" y="1"/>
                  </a:moveTo>
                  <a:lnTo>
                    <a:pt x="0" y="37506"/>
                  </a:lnTo>
                  <a:lnTo>
                    <a:pt x="6096" y="43816"/>
                  </a:lnTo>
                  <a:lnTo>
                    <a:pt x="43291" y="45399"/>
                  </a:lnTo>
                  <a:lnTo>
                    <a:pt x="45125" y="1835"/>
                  </a:lnTo>
                  <a:lnTo>
                    <a:pt x="157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 name="Google Shape;1674;p62">
              <a:extLst>
                <a:ext uri="{FF2B5EF4-FFF2-40B4-BE49-F238E27FC236}">
                  <a16:creationId xmlns="" xmlns:a16="http://schemas.microsoft.com/office/drawing/2014/main" id="{3635B11E-1263-4B72-AB30-E8DD296835D9}"/>
                </a:ext>
              </a:extLst>
            </p:cNvPr>
            <p:cNvSpPr/>
            <p:nvPr/>
          </p:nvSpPr>
          <p:spPr>
            <a:xfrm>
              <a:off x="2202649" y="3005850"/>
              <a:ext cx="2667765" cy="392500"/>
            </a:xfrm>
            <a:custGeom>
              <a:avLst/>
              <a:gdLst/>
              <a:ahLst/>
              <a:cxnLst/>
              <a:rect l="l" t="t" r="r" b="b"/>
              <a:pathLst>
                <a:path w="45125" h="45388" extrusionOk="0">
                  <a:moveTo>
                    <a:pt x="1584" y="1"/>
                  </a:moveTo>
                  <a:lnTo>
                    <a:pt x="0" y="37505"/>
                  </a:lnTo>
                  <a:lnTo>
                    <a:pt x="6108" y="43816"/>
                  </a:lnTo>
                  <a:lnTo>
                    <a:pt x="43291" y="45387"/>
                  </a:lnTo>
                  <a:lnTo>
                    <a:pt x="45125" y="1834"/>
                  </a:lnTo>
                  <a:lnTo>
                    <a:pt x="1584" y="1"/>
                  </a:lnTo>
                  <a:close/>
                </a:path>
              </a:pathLst>
            </a:custGeom>
            <a:solidFill>
              <a:srgbClr val="58CBC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1675;p62">
              <a:extLst>
                <a:ext uri="{FF2B5EF4-FFF2-40B4-BE49-F238E27FC236}">
                  <a16:creationId xmlns="" xmlns:a16="http://schemas.microsoft.com/office/drawing/2014/main" id="{A5F9C9CE-6A5D-4E45-B71E-BFF745C722DB}"/>
                </a:ext>
              </a:extLst>
            </p:cNvPr>
            <p:cNvSpPr/>
            <p:nvPr/>
          </p:nvSpPr>
          <p:spPr>
            <a:xfrm>
              <a:off x="2265996" y="3383314"/>
              <a:ext cx="159275" cy="157775"/>
            </a:xfrm>
            <a:custGeom>
              <a:avLst/>
              <a:gdLst/>
              <a:ahLst/>
              <a:cxnLst/>
              <a:rect l="l" t="t" r="r" b="b"/>
              <a:pathLst>
                <a:path w="6371" h="6311" extrusionOk="0">
                  <a:moveTo>
                    <a:pt x="0" y="0"/>
                  </a:moveTo>
                  <a:lnTo>
                    <a:pt x="6108" y="6311"/>
                  </a:lnTo>
                  <a:lnTo>
                    <a:pt x="6370" y="262"/>
                  </a:lnTo>
                  <a:lnTo>
                    <a:pt x="0" y="0"/>
                  </a:ln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 name="Google Shape;1676;p62">
              <a:extLst>
                <a:ext uri="{FF2B5EF4-FFF2-40B4-BE49-F238E27FC236}">
                  <a16:creationId xmlns="" xmlns:a16="http://schemas.microsoft.com/office/drawing/2014/main" id="{BE4CCAB9-64AA-4561-86CA-2CA6684142E8}"/>
                </a:ext>
              </a:extLst>
            </p:cNvPr>
            <p:cNvSpPr/>
            <p:nvPr/>
          </p:nvSpPr>
          <p:spPr>
            <a:xfrm>
              <a:off x="3225764" y="2969934"/>
              <a:ext cx="551875" cy="187905"/>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rgbClr val="BA9EC5">
                <a:alpha val="793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2" name="TextBox 11">
            <a:extLst>
              <a:ext uri="{FF2B5EF4-FFF2-40B4-BE49-F238E27FC236}">
                <a16:creationId xmlns="" xmlns:a16="http://schemas.microsoft.com/office/drawing/2014/main" id="{7B473D27-4B35-4492-B73F-8901A32F0FA9}"/>
              </a:ext>
            </a:extLst>
          </p:cNvPr>
          <p:cNvSpPr txBox="1"/>
          <p:nvPr/>
        </p:nvSpPr>
        <p:spPr>
          <a:xfrm>
            <a:off x="4012225" y="423947"/>
            <a:ext cx="4358667" cy="584775"/>
          </a:xfrm>
          <a:prstGeom prst="rect">
            <a:avLst/>
          </a:prstGeom>
          <a:noFill/>
        </p:spPr>
        <p:txBody>
          <a:bodyPr wrap="square" rtlCol="0">
            <a:spAutoFit/>
          </a:bodyPr>
          <a:lstStyle/>
          <a:p>
            <a:pPr algn="ctr" defTabSz="1219170">
              <a:buClr>
                <a:srgbClr val="000000"/>
              </a:buClr>
            </a:pPr>
            <a:r>
              <a:rPr lang="en-US" sz="3200" b="1" kern="0" dirty="0" err="1">
                <a:solidFill>
                  <a:srgbClr val="FFFFFF"/>
                </a:solidFill>
                <a:latin typeface="Arial"/>
                <a:cs typeface="Arial"/>
                <a:sym typeface="Arial"/>
              </a:rPr>
              <a:t>Hoạt</a:t>
            </a:r>
            <a:r>
              <a:rPr lang="en-US" sz="3200" b="1" kern="0" dirty="0">
                <a:solidFill>
                  <a:srgbClr val="FFFFFF"/>
                </a:solidFill>
                <a:latin typeface="Arial"/>
                <a:cs typeface="Arial"/>
                <a:sym typeface="Arial"/>
              </a:rPr>
              <a:t> </a:t>
            </a:r>
            <a:r>
              <a:rPr lang="en-US" sz="3200" b="1" kern="0" dirty="0" err="1">
                <a:solidFill>
                  <a:srgbClr val="FFFFFF"/>
                </a:solidFill>
                <a:latin typeface="Arial"/>
                <a:cs typeface="Arial"/>
                <a:sym typeface="Arial"/>
              </a:rPr>
              <a:t>động</a:t>
            </a:r>
            <a:r>
              <a:rPr lang="en-US" sz="3200" b="1" kern="0" dirty="0">
                <a:solidFill>
                  <a:srgbClr val="FFFFFF"/>
                </a:solidFill>
                <a:latin typeface="Arial"/>
                <a:cs typeface="Arial"/>
                <a:sym typeface="Arial"/>
              </a:rPr>
              <a:t> </a:t>
            </a:r>
            <a:r>
              <a:rPr lang="en-US" sz="3200" b="1" kern="0" dirty="0" err="1">
                <a:solidFill>
                  <a:srgbClr val="FFFFFF"/>
                </a:solidFill>
                <a:latin typeface="Arial"/>
                <a:cs typeface="Arial"/>
                <a:sym typeface="Arial"/>
              </a:rPr>
              <a:t>nhóm</a:t>
            </a:r>
            <a:r>
              <a:rPr lang="en-US" sz="3200" b="1" kern="0" dirty="0">
                <a:solidFill>
                  <a:srgbClr val="FFFFFF"/>
                </a:solidFill>
                <a:latin typeface="Arial"/>
                <a:cs typeface="Arial"/>
                <a:sym typeface="Arial"/>
              </a:rPr>
              <a:t> </a:t>
            </a:r>
            <a:r>
              <a:rPr lang="en-US" sz="3200" b="1" kern="0" dirty="0" err="1">
                <a:solidFill>
                  <a:srgbClr val="FFFFFF"/>
                </a:solidFill>
                <a:latin typeface="Arial"/>
                <a:cs typeface="Arial"/>
                <a:sym typeface="Arial"/>
              </a:rPr>
              <a:t>đôi</a:t>
            </a:r>
            <a:endParaRPr lang="en-US" sz="3200" b="1" kern="0" dirty="0">
              <a:solidFill>
                <a:srgbClr val="FFFFFF"/>
              </a:solidFill>
              <a:latin typeface="Arial"/>
              <a:cs typeface="Arial"/>
              <a:sym typeface="Arial"/>
            </a:endParaRPr>
          </a:p>
        </p:txBody>
      </p:sp>
      <p:sp>
        <p:nvSpPr>
          <p:cNvPr id="14" name="Rounded Rectangle 2">
            <a:extLst>
              <a:ext uri="{FF2B5EF4-FFF2-40B4-BE49-F238E27FC236}">
                <a16:creationId xmlns="" xmlns:a16="http://schemas.microsoft.com/office/drawing/2014/main" id="{1EDDED6F-379D-4F06-8A80-B3ADD419211B}"/>
              </a:ext>
            </a:extLst>
          </p:cNvPr>
          <p:cNvSpPr/>
          <p:nvPr/>
        </p:nvSpPr>
        <p:spPr>
          <a:xfrm>
            <a:off x="705366" y="870186"/>
            <a:ext cx="1841598" cy="722633"/>
          </a:xfrm>
          <a:prstGeom prst="roundRect">
            <a:avLst/>
          </a:prstGeom>
          <a:solidFill>
            <a:schemeClr val="tx1">
              <a:lumMod val="50000"/>
              <a:lumOff val="5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1219170">
              <a:buClr>
                <a:srgbClr val="000000"/>
              </a:buClr>
            </a:pPr>
            <a:r>
              <a:rPr lang="en-US" sz="2667" b="1" kern="0" dirty="0" err="1">
                <a:solidFill>
                  <a:srgbClr val="FFFFFF"/>
                </a:solidFill>
                <a:latin typeface="Arial"/>
                <a:sym typeface="Arial"/>
              </a:rPr>
              <a:t>Vận</a:t>
            </a:r>
            <a:r>
              <a:rPr lang="en-US" sz="2667" b="1" kern="0" dirty="0">
                <a:solidFill>
                  <a:srgbClr val="FFFFFF"/>
                </a:solidFill>
                <a:latin typeface="Arial"/>
                <a:sym typeface="Arial"/>
              </a:rPr>
              <a:t> </a:t>
            </a:r>
            <a:r>
              <a:rPr lang="en-US" sz="2667" b="1" kern="0" dirty="0" err="1">
                <a:solidFill>
                  <a:srgbClr val="FFFFFF"/>
                </a:solidFill>
                <a:latin typeface="Arial"/>
                <a:sym typeface="Arial"/>
              </a:rPr>
              <a:t>dụng</a:t>
            </a:r>
            <a:endParaRPr lang="en-US" sz="2667" b="1" kern="0" dirty="0">
              <a:solidFill>
                <a:srgbClr val="FFFFFF"/>
              </a:solidFill>
              <a:latin typeface="Arial"/>
              <a:sym typeface="Arial"/>
            </a:endParaRPr>
          </a:p>
        </p:txBody>
      </p:sp>
      <p:sp>
        <p:nvSpPr>
          <p:cNvPr id="2" name="TextBox 1">
            <a:extLst>
              <a:ext uri="{FF2B5EF4-FFF2-40B4-BE49-F238E27FC236}">
                <a16:creationId xmlns="" xmlns:a16="http://schemas.microsoft.com/office/drawing/2014/main" id="{B8FE588D-5B30-4E92-9FE9-BAFD658A686C}"/>
              </a:ext>
            </a:extLst>
          </p:cNvPr>
          <p:cNvSpPr txBox="1"/>
          <p:nvPr/>
        </p:nvSpPr>
        <p:spPr>
          <a:xfrm>
            <a:off x="658143" y="1691745"/>
            <a:ext cx="5124450" cy="523220"/>
          </a:xfrm>
          <a:prstGeom prst="rect">
            <a:avLst/>
          </a:prstGeom>
          <a:noFill/>
        </p:spPr>
        <p:txBody>
          <a:bodyPr wrap="square" rtlCol="0">
            <a:spAutoFit/>
          </a:bodyPr>
          <a:lstStyle/>
          <a:p>
            <a:r>
              <a:rPr lang="en-US" sz="2800" dirty="0" err="1"/>
              <a:t>Em</a:t>
            </a:r>
            <a:r>
              <a:rPr lang="en-US" sz="2800" dirty="0"/>
              <a:t> </a:t>
            </a:r>
            <a:r>
              <a:rPr lang="en-US" sz="2800" dirty="0" err="1"/>
              <a:t>hãy</a:t>
            </a:r>
            <a:r>
              <a:rPr lang="en-US" sz="2800" dirty="0"/>
              <a:t> </a:t>
            </a:r>
            <a:r>
              <a:rPr lang="en-US" sz="2800" dirty="0" err="1"/>
              <a:t>giải</a:t>
            </a:r>
            <a:r>
              <a:rPr lang="en-US" sz="2800" dirty="0"/>
              <a:t> </a:t>
            </a:r>
            <a:r>
              <a:rPr lang="en-US" sz="2800" dirty="0" err="1"/>
              <a:t>bài</a:t>
            </a:r>
            <a:r>
              <a:rPr lang="en-US" sz="2800" dirty="0"/>
              <a:t> </a:t>
            </a:r>
            <a:r>
              <a:rPr lang="en-US" sz="2800" dirty="0" err="1"/>
              <a:t>toán</a:t>
            </a:r>
            <a:r>
              <a:rPr lang="en-US" sz="2800" dirty="0"/>
              <a:t> </a:t>
            </a:r>
            <a:r>
              <a:rPr lang="en-US" sz="2800" dirty="0" err="1"/>
              <a:t>mở</a:t>
            </a:r>
            <a:r>
              <a:rPr lang="en-US" sz="2800" dirty="0"/>
              <a:t> </a:t>
            </a:r>
            <a:r>
              <a:rPr lang="en-US" sz="2800" dirty="0" err="1"/>
              <a:t>đầu</a:t>
            </a:r>
            <a:r>
              <a:rPr lang="en-US" sz="2800" dirty="0"/>
              <a:t>:</a:t>
            </a:r>
            <a:endParaRPr lang="vi-VN" sz="2800" dirty="0"/>
          </a:p>
        </p:txBody>
      </p:sp>
      <p:pic>
        <p:nvPicPr>
          <p:cNvPr id="19" name="Picture 18">
            <a:extLst>
              <a:ext uri="{FF2B5EF4-FFF2-40B4-BE49-F238E27FC236}">
                <a16:creationId xmlns="" xmlns:a16="http://schemas.microsoft.com/office/drawing/2014/main" id="{647C23D5-E727-4F12-862D-FBBA8252990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05366" y="2287445"/>
            <a:ext cx="2361684" cy="2499929"/>
          </a:xfrm>
          <a:prstGeom prst="rect">
            <a:avLst/>
          </a:prstGeom>
        </p:spPr>
      </p:pic>
      <p:pic>
        <p:nvPicPr>
          <p:cNvPr id="20" name="Picture 19">
            <a:extLst>
              <a:ext uri="{FF2B5EF4-FFF2-40B4-BE49-F238E27FC236}">
                <a16:creationId xmlns="" xmlns:a16="http://schemas.microsoft.com/office/drawing/2014/main" id="{AB46CC3C-206B-4440-9807-7CF05AB7DD14}"/>
              </a:ext>
            </a:extLst>
          </p:cNvPr>
          <p:cNvPicPr>
            <a:picLocks noChangeAspect="1"/>
          </p:cNvPicPr>
          <p:nvPr/>
        </p:nvPicPr>
        <p:blipFill>
          <a:blip r:embed="rId4"/>
          <a:stretch>
            <a:fillRect/>
          </a:stretch>
        </p:blipFill>
        <p:spPr>
          <a:xfrm>
            <a:off x="3027065" y="2342750"/>
            <a:ext cx="2427363" cy="2461875"/>
          </a:xfrm>
          <a:prstGeom prst="rect">
            <a:avLst/>
          </a:prstGeom>
        </p:spPr>
      </p:pic>
      <p:sp>
        <p:nvSpPr>
          <p:cNvPr id="3" name="Rectangle 2">
            <a:extLst>
              <a:ext uri="{FF2B5EF4-FFF2-40B4-BE49-F238E27FC236}">
                <a16:creationId xmlns="" xmlns:a16="http://schemas.microsoft.com/office/drawing/2014/main" id="{7811EC2A-0BC6-40FC-A489-CD1C055E429E}"/>
              </a:ext>
            </a:extLst>
          </p:cNvPr>
          <p:cNvSpPr/>
          <p:nvPr/>
        </p:nvSpPr>
        <p:spPr>
          <a:xfrm>
            <a:off x="817735" y="4980365"/>
            <a:ext cx="4813461" cy="1200329"/>
          </a:xfrm>
          <a:prstGeom prst="rect">
            <a:avLst/>
          </a:prstGeom>
        </p:spPr>
        <p:txBody>
          <a:bodyPr wrap="square">
            <a:spAutoFit/>
          </a:bodyPr>
          <a:lstStyle/>
          <a:p>
            <a:pPr algn="just"/>
            <a:r>
              <a:rPr lang="nl-NL" sz="2400" i="1" dirty="0"/>
              <a:t>Theo em nếu tính theo chỉ số WHtR, sức khỏe của ông An hay ông Chung tốt hơn?</a:t>
            </a:r>
            <a:endParaRPr lang="en-US" sz="2400" dirty="0"/>
          </a:p>
        </p:txBody>
      </p:sp>
      <p:sp>
        <p:nvSpPr>
          <p:cNvPr id="4" name="Rectangle 3">
            <a:extLst>
              <a:ext uri="{FF2B5EF4-FFF2-40B4-BE49-F238E27FC236}">
                <a16:creationId xmlns="" xmlns:a16="http://schemas.microsoft.com/office/drawing/2014/main" id="{256A0AB5-8122-4F8A-8343-C01C33B06D28}"/>
              </a:ext>
            </a:extLst>
          </p:cNvPr>
          <p:cNvSpPr/>
          <p:nvPr/>
        </p:nvSpPr>
        <p:spPr>
          <a:xfrm>
            <a:off x="6576350" y="1592819"/>
            <a:ext cx="5177170" cy="5548442"/>
          </a:xfrm>
          <a:prstGeom prst="rect">
            <a:avLst/>
          </a:prstGeom>
        </p:spPr>
        <p:txBody>
          <a:bodyPr wrap="square">
            <a:spAutoFit/>
          </a:bodyPr>
          <a:lstStyle/>
          <a:p>
            <a:pPr>
              <a:lnSpc>
                <a:spcPct val="150000"/>
              </a:lnSpc>
              <a:spcAft>
                <a:spcPts val="600"/>
              </a:spcAft>
            </a:pPr>
            <a:r>
              <a:rPr lang="nl-NL" sz="2400" dirty="0">
                <a:ea typeface="Calibri" panose="020F0502020204030204" pitchFamily="34" charset="0"/>
                <a:cs typeface="Times New Roman" panose="02020603050405020304" pitchFamily="18" charset="0"/>
              </a:rPr>
              <a:t>Vì chỉ số của ông An là: </a:t>
            </a:r>
          </a:p>
          <a:p>
            <a:pPr algn="ctr">
              <a:lnSpc>
                <a:spcPct val="150000"/>
              </a:lnSpc>
              <a:spcAft>
                <a:spcPts val="600"/>
              </a:spcAft>
            </a:pPr>
            <a:r>
              <a:rPr lang="nl-NL" sz="2400" dirty="0">
                <a:ea typeface="Calibri" panose="020F0502020204030204" pitchFamily="34" charset="0"/>
                <a:cs typeface="Times New Roman" panose="02020603050405020304" pitchFamily="18" charset="0"/>
              </a:rPr>
              <a:t>108 : 180 = 0,6 </a:t>
            </a:r>
          </a:p>
          <a:p>
            <a:pPr>
              <a:lnSpc>
                <a:spcPct val="150000"/>
              </a:lnSpc>
              <a:spcAft>
                <a:spcPts val="600"/>
              </a:spcAft>
            </a:pPr>
            <a:r>
              <a:rPr lang="nl-NL" sz="2400" dirty="0">
                <a:ea typeface="Calibri" panose="020F0502020204030204" pitchFamily="34" charset="0"/>
                <a:cs typeface="Times New Roman" panose="02020603050405020304" pitchFamily="18" charset="0"/>
              </a:rPr>
              <a:t>nằm trong ngưỡng </a:t>
            </a:r>
            <a:r>
              <a:rPr lang="nl-NL" sz="2400" b="1" dirty="0">
                <a:ea typeface="Calibri" panose="020F0502020204030204" pitchFamily="34" charset="0"/>
                <a:cs typeface="Times New Roman" panose="02020603050405020304" pitchFamily="18" charset="0"/>
              </a:rPr>
              <a:t>thừa cân</a:t>
            </a:r>
            <a:r>
              <a:rPr lang="nl-NL" sz="2400" dirty="0">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a:p>
            <a:pPr>
              <a:lnSpc>
                <a:spcPct val="150000"/>
              </a:lnSpc>
              <a:spcAft>
                <a:spcPts val="600"/>
              </a:spcAft>
            </a:pPr>
            <a:r>
              <a:rPr lang="nl-NL" sz="2400" dirty="0">
                <a:ea typeface="Calibri" panose="020F0502020204030204" pitchFamily="34" charset="0"/>
                <a:cs typeface="Times New Roman" panose="02020603050405020304" pitchFamily="18" charset="0"/>
              </a:rPr>
              <a:t>Còn chỉ số của ông Chung là: </a:t>
            </a:r>
          </a:p>
          <a:p>
            <a:pPr algn="ctr">
              <a:lnSpc>
                <a:spcPct val="150000"/>
              </a:lnSpc>
              <a:spcAft>
                <a:spcPts val="600"/>
              </a:spcAft>
            </a:pPr>
            <a:r>
              <a:rPr lang="nl-NL" sz="2400" dirty="0">
                <a:ea typeface="Calibri" panose="020F0502020204030204" pitchFamily="34" charset="0"/>
                <a:cs typeface="Times New Roman" panose="02020603050405020304" pitchFamily="18" charset="0"/>
              </a:rPr>
              <a:t>70 : 160 = 0,4375 </a:t>
            </a:r>
          </a:p>
          <a:p>
            <a:pPr>
              <a:lnSpc>
                <a:spcPct val="150000"/>
              </a:lnSpc>
              <a:spcAft>
                <a:spcPts val="600"/>
              </a:spcAft>
            </a:pPr>
            <a:r>
              <a:rPr lang="nl-NL" sz="2400" dirty="0">
                <a:ea typeface="Calibri" panose="020F0502020204030204" pitchFamily="34" charset="0"/>
                <a:cs typeface="Times New Roman" panose="02020603050405020304" pitchFamily="18" charset="0"/>
              </a:rPr>
              <a:t>nằm trong ngưỡng </a:t>
            </a:r>
            <a:r>
              <a:rPr lang="nl-NL" sz="2400" b="1" dirty="0">
                <a:ea typeface="Calibri" panose="020F0502020204030204" pitchFamily="34" charset="0"/>
                <a:cs typeface="Times New Roman" panose="02020603050405020304" pitchFamily="18" charset="0"/>
              </a:rPr>
              <a:t>sức khỏe tốt</a:t>
            </a:r>
            <a:r>
              <a:rPr lang="nl-NL" sz="2400" dirty="0">
                <a:ea typeface="Calibri" panose="020F0502020204030204" pitchFamily="34" charset="0"/>
                <a:cs typeface="Times New Roman" panose="02020603050405020304" pitchFamily="18" charset="0"/>
              </a:rPr>
              <a:t>.</a:t>
            </a:r>
          </a:p>
          <a:p>
            <a:pPr>
              <a:lnSpc>
                <a:spcPct val="150000"/>
              </a:lnSpc>
              <a:spcAft>
                <a:spcPts val="600"/>
              </a:spcAft>
            </a:pPr>
            <a:r>
              <a:rPr lang="nl-NL" sz="2400" dirty="0">
                <a:ea typeface="Calibri" panose="020F0502020204030204" pitchFamily="34" charset="0"/>
                <a:cs typeface="Times New Roman" panose="02020603050405020304" pitchFamily="18" charset="0"/>
              </a:rPr>
              <a:t>=&gt; Nếu tính theo chỉ số WHtR, sức khỏe của ông Chung tốt hơn.</a:t>
            </a:r>
            <a:endParaRPr lang="en-US" sz="2400" dirty="0">
              <a:ea typeface="Calibri" panose="020F0502020204030204" pitchFamily="34" charset="0"/>
              <a:cs typeface="Times New Roman" panose="02020603050405020304" pitchFamily="18" charset="0"/>
            </a:endParaRPr>
          </a:p>
          <a:p>
            <a:pPr>
              <a:lnSpc>
                <a:spcPct val="150000"/>
              </a:lnSpc>
              <a:spcAft>
                <a:spcPts val="600"/>
              </a:spcAft>
            </a:pPr>
            <a:endParaRPr lang="en-US" sz="2400" dirty="0">
              <a:ea typeface="Calibri" panose="020F0502020204030204" pitchFamily="34" charset="0"/>
              <a:cs typeface="Times New Roman" panose="02020603050405020304" pitchFamily="18" charset="0"/>
            </a:endParaRPr>
          </a:p>
        </p:txBody>
      </p:sp>
      <p:sp>
        <p:nvSpPr>
          <p:cNvPr id="23" name="Rectangle 22">
            <a:extLst>
              <a:ext uri="{FF2B5EF4-FFF2-40B4-BE49-F238E27FC236}">
                <a16:creationId xmlns="" xmlns:a16="http://schemas.microsoft.com/office/drawing/2014/main" id="{72D53AAA-BB94-4D2D-BB2D-207019887879}"/>
              </a:ext>
            </a:extLst>
          </p:cNvPr>
          <p:cNvSpPr/>
          <p:nvPr/>
        </p:nvSpPr>
        <p:spPr>
          <a:xfrm>
            <a:off x="6456566" y="1018153"/>
            <a:ext cx="1576720" cy="610360"/>
          </a:xfrm>
          <a:prstGeom prst="rect">
            <a:avLst/>
          </a:prstGeom>
        </p:spPr>
        <p:txBody>
          <a:bodyPr wrap="square">
            <a:spAutoFit/>
          </a:bodyPr>
          <a:lstStyle/>
          <a:p>
            <a:pPr marL="0" marR="0" lvl="0" indent="0" algn="ctr" defTabSz="1219170" rtl="0" eaLnBrk="1" fontAlgn="auto" latinLnBrk="0" hangingPunct="1">
              <a:lnSpc>
                <a:spcPct val="135000"/>
              </a:lnSpc>
              <a:spcBef>
                <a:spcPts val="800"/>
              </a:spcBef>
              <a:spcAft>
                <a:spcPts val="800"/>
              </a:spcAft>
              <a:buClr>
                <a:srgbClr val="000000"/>
              </a:buClr>
              <a:buSzTx/>
              <a:buFontTx/>
              <a:buNone/>
              <a:tabLst/>
              <a:defRPr/>
            </a:pPr>
            <a:r>
              <a:rPr kumimoji="0" lang="en-US" sz="2800" b="1" i="0" u="sng" strike="noStrike" kern="0" cap="none" spc="0" normalizeH="0" baseline="0" noProof="0" dirty="0" err="1">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Trả</a:t>
            </a:r>
            <a:r>
              <a:rPr kumimoji="0" lang="en-US" sz="28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 </a:t>
            </a:r>
            <a:r>
              <a:rPr kumimoji="0" lang="en-US" sz="2800" b="1" i="0" u="sng" strike="noStrike" kern="0" cap="none" spc="0" normalizeH="0" baseline="0" noProof="0" dirty="0" err="1">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lời</a:t>
            </a:r>
            <a:r>
              <a:rPr kumimoji="0" lang="en-US" sz="28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Times New Roman" panose="02020603050405020304" pitchFamily="18" charset="0"/>
                <a:cs typeface="Arial"/>
                <a:sym typeface="Arial"/>
              </a:rPr>
              <a:t>:</a:t>
            </a:r>
            <a:endParaRPr kumimoji="0" lang="en-US" sz="2800" b="1" i="0" u="sng"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Calibri" panose="020F0502020204030204" pitchFamily="34" charset="0"/>
              <a:cs typeface="Arial"/>
              <a:sym typeface="Arial"/>
            </a:endParaRP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randombar(horizont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 calcmode="lin" valueType="num">
                                      <p:cBhvr additive="base">
                                        <p:cTn id="3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 calcmode="lin" valueType="num">
                                      <p:cBhvr additive="base">
                                        <p:cTn id="3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4">
                                            <p:txEl>
                                              <p:pRg st="2" end="2"/>
                                            </p:txEl>
                                          </p:spTgt>
                                        </p:tgtEl>
                                        <p:attrNameLst>
                                          <p:attrName>style.visibility</p:attrName>
                                        </p:attrNameLst>
                                      </p:cBhvr>
                                      <p:to>
                                        <p:strVal val="visible"/>
                                      </p:to>
                                    </p:set>
                                    <p:anim calcmode="lin" valueType="num">
                                      <p:cBhvr additive="base">
                                        <p:cTn id="44"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4">
                                            <p:txEl>
                                              <p:pRg st="3" end="3"/>
                                            </p:txEl>
                                          </p:spTgt>
                                        </p:tgtEl>
                                        <p:attrNameLst>
                                          <p:attrName>style.visibility</p:attrName>
                                        </p:attrNameLst>
                                      </p:cBhvr>
                                      <p:to>
                                        <p:strVal val="visible"/>
                                      </p:to>
                                    </p:set>
                                    <p:anim calcmode="lin" valueType="num">
                                      <p:cBhvr additive="base">
                                        <p:cTn id="50"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4">
                                            <p:txEl>
                                              <p:pRg st="4" end="4"/>
                                            </p:txEl>
                                          </p:spTgt>
                                        </p:tgtEl>
                                        <p:attrNameLst>
                                          <p:attrName>style.visibility</p:attrName>
                                        </p:attrNameLst>
                                      </p:cBhvr>
                                      <p:to>
                                        <p:strVal val="visible"/>
                                      </p:to>
                                    </p:set>
                                    <p:anim calcmode="lin" valueType="num">
                                      <p:cBhvr additive="base">
                                        <p:cTn id="56"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4">
                                            <p:txEl>
                                              <p:pRg st="5" end="5"/>
                                            </p:txEl>
                                          </p:spTgt>
                                        </p:tgtEl>
                                        <p:attrNameLst>
                                          <p:attrName>style.visibility</p:attrName>
                                        </p:attrNameLst>
                                      </p:cBhvr>
                                      <p:to>
                                        <p:strVal val="visible"/>
                                      </p:to>
                                    </p:set>
                                    <p:anim calcmode="lin" valueType="num">
                                      <p:cBhvr additive="base">
                                        <p:cTn id="62"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4">
                                            <p:txEl>
                                              <p:pRg st="6" end="6"/>
                                            </p:txEl>
                                          </p:spTgt>
                                        </p:tgtEl>
                                        <p:attrNameLst>
                                          <p:attrName>style.visibility</p:attrName>
                                        </p:attrNameLst>
                                      </p:cBhvr>
                                      <p:to>
                                        <p:strVal val="visible"/>
                                      </p:to>
                                    </p:set>
                                    <p:anim calcmode="lin" valueType="num">
                                      <p:cBhvr additive="base">
                                        <p:cTn id="68"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p:bldP spid="3" grpId="0"/>
      <p:bldP spid="4" grpId="0" uiExpand="1" build="allAtOnce"/>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sp>
        <p:nvSpPr>
          <p:cNvPr id="30" name="Rectangle 29"/>
          <p:cNvSpPr/>
          <p:nvPr/>
        </p:nvSpPr>
        <p:spPr>
          <a:xfrm>
            <a:off x="5328863" y="397270"/>
            <a:ext cx="1561672" cy="6000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8" name="TextBox 7">
            <a:extLst>
              <a:ext uri="{FF2B5EF4-FFF2-40B4-BE49-F238E27FC236}">
                <a16:creationId xmlns="" xmlns:a16="http://schemas.microsoft.com/office/drawing/2014/main" id="{6F27AF5F-367A-409C-93DE-9ABF7596803E}"/>
              </a:ext>
            </a:extLst>
          </p:cNvPr>
          <p:cNvSpPr txBox="1"/>
          <p:nvPr/>
        </p:nvSpPr>
        <p:spPr>
          <a:xfrm>
            <a:off x="1830790" y="1091749"/>
            <a:ext cx="9828723" cy="1305165"/>
          </a:xfrm>
          <a:prstGeom prst="rect">
            <a:avLst/>
          </a:prstGeom>
          <a:solidFill>
            <a:schemeClr val="accent3">
              <a:lumMod val="40000"/>
              <a:lumOff val="60000"/>
            </a:schemeClr>
          </a:solidFill>
        </p:spPr>
        <p:txBody>
          <a:bodyPr wrap="square" rtlCol="0">
            <a:spAutoFit/>
          </a:bodyPr>
          <a:lstStyle/>
          <a:p>
            <a:pPr>
              <a:lnSpc>
                <a:spcPct val="150000"/>
              </a:lnSpc>
            </a:pPr>
            <a:r>
              <a:rPr lang="en-US" sz="2800" dirty="0" err="1"/>
              <a:t>Tuổi</a:t>
            </a:r>
            <a:r>
              <a:rPr lang="en-US" sz="2800" dirty="0"/>
              <a:t> </a:t>
            </a:r>
            <a:r>
              <a:rPr lang="en-US" sz="2800" dirty="0" err="1"/>
              <a:t>thọ</a:t>
            </a:r>
            <a:r>
              <a:rPr lang="en-US" sz="2800" dirty="0"/>
              <a:t> </a:t>
            </a:r>
            <a:r>
              <a:rPr lang="en-US" sz="2800" dirty="0" err="1"/>
              <a:t>trung</a:t>
            </a:r>
            <a:r>
              <a:rPr lang="en-US" sz="2800" dirty="0"/>
              <a:t> </a:t>
            </a:r>
            <a:r>
              <a:rPr lang="en-US" sz="2800" dirty="0" err="1"/>
              <a:t>bình</a:t>
            </a:r>
            <a:r>
              <a:rPr lang="en-US" sz="2800" dirty="0"/>
              <a:t> </a:t>
            </a:r>
            <a:r>
              <a:rPr lang="en-US" sz="2800" dirty="0" err="1"/>
              <a:t>dự</a:t>
            </a:r>
            <a:r>
              <a:rPr lang="en-US" sz="2800" dirty="0"/>
              <a:t> </a:t>
            </a:r>
            <a:r>
              <a:rPr lang="en-US" sz="2800" dirty="0" err="1"/>
              <a:t>kiến</a:t>
            </a:r>
            <a:r>
              <a:rPr lang="en-US" sz="2800" dirty="0"/>
              <a:t> </a:t>
            </a:r>
            <a:r>
              <a:rPr lang="en-US" sz="2800" dirty="0" err="1"/>
              <a:t>của</a:t>
            </a:r>
            <a:r>
              <a:rPr lang="en-US" sz="2800" dirty="0"/>
              <a:t> </a:t>
            </a:r>
            <a:r>
              <a:rPr lang="en-US" sz="2800" dirty="0" err="1"/>
              <a:t>những</a:t>
            </a:r>
            <a:r>
              <a:rPr lang="en-US" sz="2800" dirty="0"/>
              <a:t> </a:t>
            </a:r>
            <a:r>
              <a:rPr lang="en-US" sz="2800" dirty="0" err="1"/>
              <a:t>người</a:t>
            </a:r>
            <a:r>
              <a:rPr lang="en-US" sz="2800" dirty="0"/>
              <a:t> sinh </a:t>
            </a:r>
            <a:r>
              <a:rPr lang="en-US" sz="2800" dirty="0" err="1"/>
              <a:t>năm</a:t>
            </a:r>
            <a:r>
              <a:rPr lang="en-US" sz="2800" dirty="0"/>
              <a:t> 2019 ở </a:t>
            </a:r>
            <a:r>
              <a:rPr lang="en-US" sz="2800" dirty="0" err="1"/>
              <a:t>một</a:t>
            </a:r>
            <a:r>
              <a:rPr lang="en-US" sz="2800" dirty="0"/>
              <a:t> </a:t>
            </a:r>
            <a:r>
              <a:rPr lang="en-US" sz="2800" dirty="0" err="1"/>
              <a:t>số</a:t>
            </a:r>
            <a:r>
              <a:rPr lang="en-US" sz="2800" dirty="0"/>
              <a:t> </a:t>
            </a:r>
            <a:r>
              <a:rPr lang="en-US" sz="2800" dirty="0" err="1"/>
              <a:t>quốc</a:t>
            </a:r>
            <a:r>
              <a:rPr lang="en-US" sz="2800" dirty="0"/>
              <a:t> gia </a:t>
            </a:r>
            <a:r>
              <a:rPr lang="en-US" sz="2800" dirty="0" err="1"/>
              <a:t>được</a:t>
            </a:r>
            <a:r>
              <a:rPr lang="en-US" sz="2800" dirty="0"/>
              <a:t> </a:t>
            </a:r>
            <a:r>
              <a:rPr lang="en-US" sz="2800" dirty="0" err="1"/>
              <a:t>cho</a:t>
            </a:r>
            <a:r>
              <a:rPr lang="en-US" sz="2800" dirty="0"/>
              <a:t> </a:t>
            </a:r>
            <a:r>
              <a:rPr lang="en-US" sz="2800" dirty="0" err="1"/>
              <a:t>trong</a:t>
            </a:r>
            <a:r>
              <a:rPr lang="en-US" sz="2800" dirty="0"/>
              <a:t> </a:t>
            </a:r>
            <a:r>
              <a:rPr lang="en-US" sz="2800" dirty="0" err="1"/>
              <a:t>bảng</a:t>
            </a:r>
            <a:r>
              <a:rPr lang="en-US" sz="2800" dirty="0"/>
              <a:t> </a:t>
            </a:r>
            <a:r>
              <a:rPr lang="en-US" sz="2800" dirty="0" err="1"/>
              <a:t>sau</a:t>
            </a:r>
            <a:r>
              <a:rPr lang="en-US" sz="2800" dirty="0"/>
              <a:t>: </a:t>
            </a:r>
            <a:endParaRPr lang="vi-VN" sz="2800" dirty="0"/>
          </a:p>
        </p:txBody>
      </p:sp>
      <p:grpSp>
        <p:nvGrpSpPr>
          <p:cNvPr id="9" name="Google Shape;1672;p62">
            <a:extLst>
              <a:ext uri="{FF2B5EF4-FFF2-40B4-BE49-F238E27FC236}">
                <a16:creationId xmlns="" xmlns:a16="http://schemas.microsoft.com/office/drawing/2014/main" id="{A81220B1-A4FC-4F7A-8B0B-CE2BB9715B53}"/>
              </a:ext>
            </a:extLst>
          </p:cNvPr>
          <p:cNvGrpSpPr/>
          <p:nvPr/>
        </p:nvGrpSpPr>
        <p:grpSpPr>
          <a:xfrm>
            <a:off x="3749210" y="214477"/>
            <a:ext cx="4907264" cy="1050392"/>
            <a:chOff x="2202649" y="2969934"/>
            <a:chExt cx="2667765" cy="571155"/>
          </a:xfrm>
        </p:grpSpPr>
        <p:sp>
          <p:nvSpPr>
            <p:cNvPr id="10" name="Google Shape;1673;p62">
              <a:extLst>
                <a:ext uri="{FF2B5EF4-FFF2-40B4-BE49-F238E27FC236}">
                  <a16:creationId xmlns="" xmlns:a16="http://schemas.microsoft.com/office/drawing/2014/main" id="{3F143135-BD56-4FB7-AE5B-65E667AB7DAC}"/>
                </a:ext>
              </a:extLst>
            </p:cNvPr>
            <p:cNvSpPr/>
            <p:nvPr/>
          </p:nvSpPr>
          <p:spPr>
            <a:xfrm>
              <a:off x="2221400" y="3024300"/>
              <a:ext cx="2572294" cy="418485"/>
            </a:xfrm>
            <a:custGeom>
              <a:avLst/>
              <a:gdLst/>
              <a:ahLst/>
              <a:cxnLst/>
              <a:rect l="l" t="t" r="r" b="b"/>
              <a:pathLst>
                <a:path w="45126" h="45400" extrusionOk="0">
                  <a:moveTo>
                    <a:pt x="1572" y="1"/>
                  </a:moveTo>
                  <a:lnTo>
                    <a:pt x="0" y="37506"/>
                  </a:lnTo>
                  <a:lnTo>
                    <a:pt x="6096" y="43816"/>
                  </a:lnTo>
                  <a:lnTo>
                    <a:pt x="43291" y="45399"/>
                  </a:lnTo>
                  <a:lnTo>
                    <a:pt x="45125" y="1835"/>
                  </a:lnTo>
                  <a:lnTo>
                    <a:pt x="157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 name="Google Shape;1674;p62">
              <a:extLst>
                <a:ext uri="{FF2B5EF4-FFF2-40B4-BE49-F238E27FC236}">
                  <a16:creationId xmlns="" xmlns:a16="http://schemas.microsoft.com/office/drawing/2014/main" id="{5A27085F-3B30-44C6-8F0C-548353B34C5C}"/>
                </a:ext>
              </a:extLst>
            </p:cNvPr>
            <p:cNvSpPr/>
            <p:nvPr/>
          </p:nvSpPr>
          <p:spPr>
            <a:xfrm>
              <a:off x="2202649" y="3005850"/>
              <a:ext cx="2667765" cy="392500"/>
            </a:xfrm>
            <a:custGeom>
              <a:avLst/>
              <a:gdLst/>
              <a:ahLst/>
              <a:cxnLst/>
              <a:rect l="l" t="t" r="r" b="b"/>
              <a:pathLst>
                <a:path w="45125" h="45388" extrusionOk="0">
                  <a:moveTo>
                    <a:pt x="1584" y="1"/>
                  </a:moveTo>
                  <a:lnTo>
                    <a:pt x="0" y="37505"/>
                  </a:lnTo>
                  <a:lnTo>
                    <a:pt x="6108" y="43816"/>
                  </a:lnTo>
                  <a:lnTo>
                    <a:pt x="43291" y="45387"/>
                  </a:lnTo>
                  <a:lnTo>
                    <a:pt x="45125" y="1834"/>
                  </a:lnTo>
                  <a:lnTo>
                    <a:pt x="1584" y="1"/>
                  </a:lnTo>
                  <a:close/>
                </a:path>
              </a:pathLst>
            </a:custGeom>
            <a:solidFill>
              <a:srgbClr val="58CBC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1675;p62">
              <a:extLst>
                <a:ext uri="{FF2B5EF4-FFF2-40B4-BE49-F238E27FC236}">
                  <a16:creationId xmlns="" xmlns:a16="http://schemas.microsoft.com/office/drawing/2014/main" id="{ADEF1ED6-5EAD-4B87-87EF-D7181249B2D8}"/>
                </a:ext>
              </a:extLst>
            </p:cNvPr>
            <p:cNvSpPr/>
            <p:nvPr/>
          </p:nvSpPr>
          <p:spPr>
            <a:xfrm>
              <a:off x="2265996" y="3383314"/>
              <a:ext cx="159275" cy="157775"/>
            </a:xfrm>
            <a:custGeom>
              <a:avLst/>
              <a:gdLst/>
              <a:ahLst/>
              <a:cxnLst/>
              <a:rect l="l" t="t" r="r" b="b"/>
              <a:pathLst>
                <a:path w="6371" h="6311" extrusionOk="0">
                  <a:moveTo>
                    <a:pt x="0" y="0"/>
                  </a:moveTo>
                  <a:lnTo>
                    <a:pt x="6108" y="6311"/>
                  </a:lnTo>
                  <a:lnTo>
                    <a:pt x="6370" y="262"/>
                  </a:lnTo>
                  <a:lnTo>
                    <a:pt x="0" y="0"/>
                  </a:ln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 name="Google Shape;1676;p62">
              <a:extLst>
                <a:ext uri="{FF2B5EF4-FFF2-40B4-BE49-F238E27FC236}">
                  <a16:creationId xmlns="" xmlns:a16="http://schemas.microsoft.com/office/drawing/2014/main" id="{7FC9EFFB-7CA0-4B26-A2AA-163C9E041F62}"/>
                </a:ext>
              </a:extLst>
            </p:cNvPr>
            <p:cNvSpPr/>
            <p:nvPr/>
          </p:nvSpPr>
          <p:spPr>
            <a:xfrm>
              <a:off x="3225764" y="2969934"/>
              <a:ext cx="551875" cy="187905"/>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rgbClr val="BA9EC5">
                <a:alpha val="793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4" name="TextBox 13">
            <a:extLst>
              <a:ext uri="{FF2B5EF4-FFF2-40B4-BE49-F238E27FC236}">
                <a16:creationId xmlns="" xmlns:a16="http://schemas.microsoft.com/office/drawing/2014/main" id="{37DF81AF-87C9-4AB0-B331-51FE0E3CF844}"/>
              </a:ext>
            </a:extLst>
          </p:cNvPr>
          <p:cNvSpPr txBox="1"/>
          <p:nvPr/>
        </p:nvSpPr>
        <p:spPr>
          <a:xfrm>
            <a:off x="4012225" y="423947"/>
            <a:ext cx="4358667" cy="584775"/>
          </a:xfrm>
          <a:prstGeom prst="rect">
            <a:avLst/>
          </a:prstGeom>
          <a:noFill/>
        </p:spPr>
        <p:txBody>
          <a:bodyPr wrap="square" rtlCol="0">
            <a:spAutoFit/>
          </a:bodyPr>
          <a:lstStyle/>
          <a:p>
            <a:pPr algn="ctr" defTabSz="1219170">
              <a:buClr>
                <a:srgbClr val="000000"/>
              </a:buClr>
            </a:pPr>
            <a:r>
              <a:rPr lang="en-US" sz="3200" b="1" kern="0" dirty="0" err="1">
                <a:solidFill>
                  <a:srgbClr val="FFFFFF"/>
                </a:solidFill>
                <a:latin typeface="Arial"/>
                <a:cs typeface="Arial"/>
                <a:sym typeface="Arial"/>
              </a:rPr>
              <a:t>Hoạt</a:t>
            </a:r>
            <a:r>
              <a:rPr lang="en-US" sz="3200" b="1" kern="0" dirty="0">
                <a:solidFill>
                  <a:srgbClr val="FFFFFF"/>
                </a:solidFill>
                <a:latin typeface="Arial"/>
                <a:cs typeface="Arial"/>
                <a:sym typeface="Arial"/>
              </a:rPr>
              <a:t> </a:t>
            </a:r>
            <a:r>
              <a:rPr lang="en-US" sz="3200" b="1" kern="0" dirty="0" err="1">
                <a:solidFill>
                  <a:srgbClr val="FFFFFF"/>
                </a:solidFill>
                <a:latin typeface="Arial"/>
                <a:cs typeface="Arial"/>
                <a:sym typeface="Arial"/>
              </a:rPr>
              <a:t>động</a:t>
            </a:r>
            <a:r>
              <a:rPr lang="en-US" sz="3200" b="1" kern="0" dirty="0">
                <a:solidFill>
                  <a:srgbClr val="FFFFFF"/>
                </a:solidFill>
                <a:latin typeface="Arial"/>
                <a:cs typeface="Arial"/>
                <a:sym typeface="Arial"/>
              </a:rPr>
              <a:t> </a:t>
            </a:r>
            <a:r>
              <a:rPr lang="en-US" sz="3200" b="1" kern="0" dirty="0" err="1">
                <a:solidFill>
                  <a:srgbClr val="FFFFFF"/>
                </a:solidFill>
                <a:latin typeface="Arial"/>
                <a:cs typeface="Arial"/>
                <a:sym typeface="Arial"/>
              </a:rPr>
              <a:t>nhóm</a:t>
            </a:r>
            <a:r>
              <a:rPr lang="en-US" sz="3200" b="1" kern="0" dirty="0">
                <a:solidFill>
                  <a:srgbClr val="FFFFFF"/>
                </a:solidFill>
                <a:latin typeface="Arial"/>
                <a:cs typeface="Arial"/>
                <a:sym typeface="Arial"/>
              </a:rPr>
              <a:t> </a:t>
            </a:r>
            <a:r>
              <a:rPr lang="en-US" sz="3200" b="1" kern="0" dirty="0" err="1">
                <a:solidFill>
                  <a:srgbClr val="FFFFFF"/>
                </a:solidFill>
                <a:latin typeface="Arial"/>
                <a:cs typeface="Arial"/>
                <a:sym typeface="Arial"/>
              </a:rPr>
              <a:t>đôi</a:t>
            </a:r>
            <a:endParaRPr lang="en-US" sz="3200" b="1" kern="0" dirty="0">
              <a:solidFill>
                <a:srgbClr val="FFFFFF"/>
              </a:solidFill>
              <a:latin typeface="Arial"/>
              <a:cs typeface="Arial"/>
              <a:sym typeface="Arial"/>
            </a:endParaRPr>
          </a:p>
        </p:txBody>
      </p:sp>
      <p:grpSp>
        <p:nvGrpSpPr>
          <p:cNvPr id="15" name="Google Shape;1076;p44">
            <a:extLst>
              <a:ext uri="{FF2B5EF4-FFF2-40B4-BE49-F238E27FC236}">
                <a16:creationId xmlns="" xmlns:a16="http://schemas.microsoft.com/office/drawing/2014/main" id="{64D79A0F-27B2-4F7F-A8C6-CDCED62FF1D7}"/>
              </a:ext>
            </a:extLst>
          </p:cNvPr>
          <p:cNvGrpSpPr/>
          <p:nvPr/>
        </p:nvGrpSpPr>
        <p:grpSpPr>
          <a:xfrm>
            <a:off x="183860" y="879079"/>
            <a:ext cx="1601543" cy="1730503"/>
            <a:chOff x="705725" y="2072700"/>
            <a:chExt cx="1190350" cy="1286200"/>
          </a:xfrm>
        </p:grpSpPr>
        <p:sp>
          <p:nvSpPr>
            <p:cNvPr id="16" name="Google Shape;1077;p44">
              <a:extLst>
                <a:ext uri="{FF2B5EF4-FFF2-40B4-BE49-F238E27FC236}">
                  <a16:creationId xmlns="" xmlns:a16="http://schemas.microsoft.com/office/drawing/2014/main" id="{3BC9C8E3-F89F-4D12-BB34-7A2DC0CEB956}"/>
                </a:ext>
              </a:extLst>
            </p:cNvPr>
            <p:cNvSpPr/>
            <p:nvPr/>
          </p:nvSpPr>
          <p:spPr>
            <a:xfrm>
              <a:off x="724175" y="2187000"/>
              <a:ext cx="1171900" cy="1171900"/>
            </a:xfrm>
            <a:custGeom>
              <a:avLst/>
              <a:gdLst/>
              <a:ahLst/>
              <a:cxnLst/>
              <a:rect l="l" t="t" r="r" b="b"/>
              <a:pathLst>
                <a:path w="46876" h="46876" extrusionOk="0">
                  <a:moveTo>
                    <a:pt x="43459" y="1"/>
                  </a:moveTo>
                  <a:lnTo>
                    <a:pt x="1" y="3418"/>
                  </a:lnTo>
                  <a:lnTo>
                    <a:pt x="3418" y="46876"/>
                  </a:lnTo>
                  <a:lnTo>
                    <a:pt x="46876" y="43458"/>
                  </a:lnTo>
                  <a:lnTo>
                    <a:pt x="43459"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 name="Google Shape;1078;p44">
              <a:extLst>
                <a:ext uri="{FF2B5EF4-FFF2-40B4-BE49-F238E27FC236}">
                  <a16:creationId xmlns="" xmlns:a16="http://schemas.microsoft.com/office/drawing/2014/main" id="{51C537DE-7DEF-44BB-BA3D-8BC18B92DE48}"/>
                </a:ext>
              </a:extLst>
            </p:cNvPr>
            <p:cNvSpPr/>
            <p:nvPr/>
          </p:nvSpPr>
          <p:spPr>
            <a:xfrm>
              <a:off x="705725" y="2168550"/>
              <a:ext cx="1171900" cy="1171900"/>
            </a:xfrm>
            <a:custGeom>
              <a:avLst/>
              <a:gdLst/>
              <a:ahLst/>
              <a:cxnLst/>
              <a:rect l="l" t="t" r="r" b="b"/>
              <a:pathLst>
                <a:path w="46876" h="46876" extrusionOk="0">
                  <a:moveTo>
                    <a:pt x="43459" y="1"/>
                  </a:moveTo>
                  <a:lnTo>
                    <a:pt x="1" y="3418"/>
                  </a:lnTo>
                  <a:lnTo>
                    <a:pt x="3418" y="46875"/>
                  </a:lnTo>
                  <a:lnTo>
                    <a:pt x="46876" y="43458"/>
                  </a:lnTo>
                  <a:lnTo>
                    <a:pt x="43459" y="1"/>
                  </a:lnTo>
                  <a:close/>
                </a:path>
              </a:pathLst>
            </a:custGeom>
            <a:solidFill>
              <a:schemeClr val="accent4">
                <a:lumMod val="60000"/>
                <a:lumOff val="40000"/>
              </a:schemeClr>
            </a:solidFill>
            <a:ln>
              <a:noFill/>
            </a:ln>
          </p:spPr>
          <p:txBody>
            <a:bodyPr spcFirstLastPara="1" wrap="square" lIns="121900" tIns="121900" rIns="121900" bIns="121900" anchor="ctr" anchorCtr="0">
              <a:noAutofit/>
            </a:bodyPr>
            <a:lstStyle/>
            <a:p>
              <a:pPr algn="ctr" defTabSz="1219170">
                <a:buClr>
                  <a:srgbClr val="000000"/>
                </a:buClr>
              </a:pPr>
              <a:r>
                <a:rPr lang="en-US" sz="3600" b="1" kern="0" dirty="0">
                  <a:solidFill>
                    <a:srgbClr val="FF0000"/>
                  </a:solidFill>
                  <a:cs typeface="Arial"/>
                  <a:sym typeface="Arial"/>
                </a:rPr>
                <a:t>1.6</a:t>
              </a:r>
            </a:p>
          </p:txBody>
        </p:sp>
        <p:sp>
          <p:nvSpPr>
            <p:cNvPr id="18" name="Google Shape;1079;p44">
              <a:extLst>
                <a:ext uri="{FF2B5EF4-FFF2-40B4-BE49-F238E27FC236}">
                  <a16:creationId xmlns="" xmlns:a16="http://schemas.microsoft.com/office/drawing/2014/main" id="{F12EEFD8-3916-4063-8CEC-54E44ADD067F}"/>
                </a:ext>
              </a:extLst>
            </p:cNvPr>
            <p:cNvSpPr/>
            <p:nvPr/>
          </p:nvSpPr>
          <p:spPr>
            <a:xfrm>
              <a:off x="1615675" y="2072700"/>
              <a:ext cx="133950" cy="222075"/>
            </a:xfrm>
            <a:custGeom>
              <a:avLst/>
              <a:gdLst/>
              <a:ahLst/>
              <a:cxnLst/>
              <a:rect l="l" t="t" r="r" b="b"/>
              <a:pathLst>
                <a:path w="5358" h="8883" extrusionOk="0">
                  <a:moveTo>
                    <a:pt x="857" y="1"/>
                  </a:moveTo>
                  <a:lnTo>
                    <a:pt x="0" y="8573"/>
                  </a:lnTo>
                  <a:cubicBezTo>
                    <a:pt x="619" y="8585"/>
                    <a:pt x="1262" y="8633"/>
                    <a:pt x="1869" y="8716"/>
                  </a:cubicBezTo>
                  <a:cubicBezTo>
                    <a:pt x="2046" y="8750"/>
                    <a:pt x="2235" y="8783"/>
                    <a:pt x="2423" y="8783"/>
                  </a:cubicBezTo>
                  <a:cubicBezTo>
                    <a:pt x="2501" y="8783"/>
                    <a:pt x="2579" y="8778"/>
                    <a:pt x="2655" y="8764"/>
                  </a:cubicBezTo>
                  <a:cubicBezTo>
                    <a:pt x="2737" y="8755"/>
                    <a:pt x="2818" y="8732"/>
                    <a:pt x="2889" y="8732"/>
                  </a:cubicBezTo>
                  <a:cubicBezTo>
                    <a:pt x="2911" y="8732"/>
                    <a:pt x="2933" y="8734"/>
                    <a:pt x="2953" y="8740"/>
                  </a:cubicBezTo>
                  <a:cubicBezTo>
                    <a:pt x="3036" y="8752"/>
                    <a:pt x="3108" y="8799"/>
                    <a:pt x="3179" y="8823"/>
                  </a:cubicBezTo>
                  <a:cubicBezTo>
                    <a:pt x="3286" y="8871"/>
                    <a:pt x="3405" y="8871"/>
                    <a:pt x="3524" y="8871"/>
                  </a:cubicBezTo>
                  <a:cubicBezTo>
                    <a:pt x="3549" y="8873"/>
                    <a:pt x="3576" y="8874"/>
                    <a:pt x="3603" y="8874"/>
                  </a:cubicBezTo>
                  <a:cubicBezTo>
                    <a:pt x="3772" y="8874"/>
                    <a:pt x="3983" y="8837"/>
                    <a:pt x="4179" y="8837"/>
                  </a:cubicBezTo>
                  <a:cubicBezTo>
                    <a:pt x="4286" y="8837"/>
                    <a:pt x="4389" y="8848"/>
                    <a:pt x="4477" y="8883"/>
                  </a:cubicBezTo>
                  <a:lnTo>
                    <a:pt x="5358" y="60"/>
                  </a:lnTo>
                  <a:cubicBezTo>
                    <a:pt x="4815" y="23"/>
                    <a:pt x="4267" y="4"/>
                    <a:pt x="3723" y="4"/>
                  </a:cubicBezTo>
                  <a:cubicBezTo>
                    <a:pt x="3397" y="4"/>
                    <a:pt x="3072" y="11"/>
                    <a:pt x="2750" y="25"/>
                  </a:cubicBezTo>
                  <a:cubicBezTo>
                    <a:pt x="2394" y="44"/>
                    <a:pt x="2038" y="71"/>
                    <a:pt x="1688" y="71"/>
                  </a:cubicBezTo>
                  <a:cubicBezTo>
                    <a:pt x="1406" y="71"/>
                    <a:pt x="1128" y="54"/>
                    <a:pt x="857" y="1"/>
                  </a:cubicBez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 name="Google Shape;1080;p44">
              <a:extLst>
                <a:ext uri="{FF2B5EF4-FFF2-40B4-BE49-F238E27FC236}">
                  <a16:creationId xmlns="" xmlns:a16="http://schemas.microsoft.com/office/drawing/2014/main" id="{DDEA2362-40C0-4809-B34D-54913560B4B6}"/>
                </a:ext>
              </a:extLst>
            </p:cNvPr>
            <p:cNvSpPr/>
            <p:nvPr/>
          </p:nvSpPr>
          <p:spPr>
            <a:xfrm>
              <a:off x="771225" y="2139675"/>
              <a:ext cx="133950" cy="222075"/>
            </a:xfrm>
            <a:custGeom>
              <a:avLst/>
              <a:gdLst/>
              <a:ahLst/>
              <a:cxnLst/>
              <a:rect l="l" t="t" r="r" b="b"/>
              <a:pathLst>
                <a:path w="5358" h="8883" extrusionOk="0">
                  <a:moveTo>
                    <a:pt x="4501" y="1"/>
                  </a:moveTo>
                  <a:cubicBezTo>
                    <a:pt x="4219" y="54"/>
                    <a:pt x="3938" y="71"/>
                    <a:pt x="3656" y="71"/>
                  </a:cubicBezTo>
                  <a:cubicBezTo>
                    <a:pt x="3307" y="71"/>
                    <a:pt x="2957" y="44"/>
                    <a:pt x="2608" y="24"/>
                  </a:cubicBezTo>
                  <a:cubicBezTo>
                    <a:pt x="2282" y="11"/>
                    <a:pt x="1956" y="4"/>
                    <a:pt x="1630" y="4"/>
                  </a:cubicBezTo>
                  <a:cubicBezTo>
                    <a:pt x="1087" y="4"/>
                    <a:pt x="543" y="23"/>
                    <a:pt x="0" y="60"/>
                  </a:cubicBezTo>
                  <a:lnTo>
                    <a:pt x="881" y="8883"/>
                  </a:lnTo>
                  <a:cubicBezTo>
                    <a:pt x="969" y="8848"/>
                    <a:pt x="1070" y="8837"/>
                    <a:pt x="1176" y="8837"/>
                  </a:cubicBezTo>
                  <a:cubicBezTo>
                    <a:pt x="1370" y="8837"/>
                    <a:pt x="1579" y="8874"/>
                    <a:pt x="1752" y="8874"/>
                  </a:cubicBezTo>
                  <a:cubicBezTo>
                    <a:pt x="1780" y="8874"/>
                    <a:pt x="1808" y="8873"/>
                    <a:pt x="1834" y="8871"/>
                  </a:cubicBezTo>
                  <a:cubicBezTo>
                    <a:pt x="1953" y="8871"/>
                    <a:pt x="2072" y="8871"/>
                    <a:pt x="2179" y="8823"/>
                  </a:cubicBezTo>
                  <a:cubicBezTo>
                    <a:pt x="2250" y="8799"/>
                    <a:pt x="2322" y="8752"/>
                    <a:pt x="2405" y="8740"/>
                  </a:cubicBezTo>
                  <a:cubicBezTo>
                    <a:pt x="2425" y="8734"/>
                    <a:pt x="2447" y="8732"/>
                    <a:pt x="2469" y="8732"/>
                  </a:cubicBezTo>
                  <a:cubicBezTo>
                    <a:pt x="2540" y="8732"/>
                    <a:pt x="2621" y="8755"/>
                    <a:pt x="2703" y="8764"/>
                  </a:cubicBezTo>
                  <a:cubicBezTo>
                    <a:pt x="2780" y="8778"/>
                    <a:pt x="2857" y="8783"/>
                    <a:pt x="2935" y="8783"/>
                  </a:cubicBezTo>
                  <a:cubicBezTo>
                    <a:pt x="3123" y="8783"/>
                    <a:pt x="3312" y="8750"/>
                    <a:pt x="3489" y="8716"/>
                  </a:cubicBezTo>
                  <a:cubicBezTo>
                    <a:pt x="4096" y="8633"/>
                    <a:pt x="4739" y="8585"/>
                    <a:pt x="5358" y="8573"/>
                  </a:cubicBezTo>
                  <a:lnTo>
                    <a:pt x="4501" y="1"/>
                  </a:lnTo>
                  <a:close/>
                </a:path>
              </a:pathLst>
            </a:custGeom>
            <a:solidFill>
              <a:srgbClr val="58CBCA">
                <a:alpha val="804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mc:AlternateContent xmlns:mc="http://schemas.openxmlformats.org/markup-compatibility/2006" xmlns:a14="http://schemas.microsoft.com/office/drawing/2010/main">
        <mc:Choice Requires="a14">
          <p:graphicFrame>
            <p:nvGraphicFramePr>
              <p:cNvPr id="3" name="Table 2">
                <a:extLst>
                  <a:ext uri="{FF2B5EF4-FFF2-40B4-BE49-F238E27FC236}">
                    <a16:creationId xmlns="" xmlns:a16="http://schemas.microsoft.com/office/drawing/2014/main" id="{30B7386D-C631-47A6-9C38-5C10B4687EC2}"/>
                  </a:ext>
                </a:extLst>
              </p:cNvPr>
              <p:cNvGraphicFramePr>
                <a:graphicFrameLocks noGrp="1"/>
              </p:cNvGraphicFramePr>
              <p:nvPr>
                <p:extLst>
                  <p:ext uri="{D42A27DB-BD31-4B8C-83A1-F6EECF244321}">
                    <p14:modId xmlns:p14="http://schemas.microsoft.com/office/powerpoint/2010/main" val="80575432"/>
                  </p:ext>
                </p:extLst>
              </p:nvPr>
            </p:nvGraphicFramePr>
            <p:xfrm>
              <a:off x="933450" y="2713719"/>
              <a:ext cx="10483634" cy="1953532"/>
            </p:xfrm>
            <a:graphic>
              <a:graphicData uri="http://schemas.openxmlformats.org/drawingml/2006/table">
                <a:tbl>
                  <a:tblPr firstRow="1" firstCol="1" bandRow="1">
                    <a:tableStyleId>{5C22544A-7EE6-4342-B048-85BDC9FD1C3A}</a:tableStyleId>
                  </a:tblPr>
                  <a:tblGrid>
                    <a:gridCol w="2094119">
                      <a:extLst>
                        <a:ext uri="{9D8B030D-6E8A-4147-A177-3AD203B41FA5}">
                          <a16:colId xmlns="" xmlns:a16="http://schemas.microsoft.com/office/drawing/2014/main" val="165143797"/>
                        </a:ext>
                      </a:extLst>
                    </a:gridCol>
                    <a:gridCol w="1396079">
                      <a:extLst>
                        <a:ext uri="{9D8B030D-6E8A-4147-A177-3AD203B41FA5}">
                          <a16:colId xmlns="" xmlns:a16="http://schemas.microsoft.com/office/drawing/2014/main" val="2324284630"/>
                        </a:ext>
                      </a:extLst>
                    </a:gridCol>
                    <a:gridCol w="1748359">
                      <a:extLst>
                        <a:ext uri="{9D8B030D-6E8A-4147-A177-3AD203B41FA5}">
                          <a16:colId xmlns="" xmlns:a16="http://schemas.microsoft.com/office/drawing/2014/main" val="1377993867"/>
                        </a:ext>
                      </a:extLst>
                    </a:gridCol>
                    <a:gridCol w="1748359">
                      <a:extLst>
                        <a:ext uri="{9D8B030D-6E8A-4147-A177-3AD203B41FA5}">
                          <a16:colId xmlns="" xmlns:a16="http://schemas.microsoft.com/office/drawing/2014/main" val="1329358245"/>
                        </a:ext>
                      </a:extLst>
                    </a:gridCol>
                    <a:gridCol w="1748359">
                      <a:extLst>
                        <a:ext uri="{9D8B030D-6E8A-4147-A177-3AD203B41FA5}">
                          <a16:colId xmlns="" xmlns:a16="http://schemas.microsoft.com/office/drawing/2014/main" val="2279329370"/>
                        </a:ext>
                      </a:extLst>
                    </a:gridCol>
                    <a:gridCol w="1748359">
                      <a:extLst>
                        <a:ext uri="{9D8B030D-6E8A-4147-A177-3AD203B41FA5}">
                          <a16:colId xmlns="" xmlns:a16="http://schemas.microsoft.com/office/drawing/2014/main" val="3715399281"/>
                        </a:ext>
                      </a:extLst>
                    </a:gridCol>
                  </a:tblGrid>
                  <a:tr h="781413">
                    <a:tc>
                      <a:txBody>
                        <a:bodyPr/>
                        <a:lstStyle/>
                        <a:p>
                          <a:pPr marL="0" marR="0" algn="ctr">
                            <a:spcBef>
                              <a:spcPts val="0"/>
                            </a:spcBef>
                            <a:spcAft>
                              <a:spcPts val="0"/>
                            </a:spcAft>
                          </a:pPr>
                          <a:r>
                            <a:rPr lang="fr-FR" sz="2400" b="1" dirty="0" err="1">
                              <a:effectLst/>
                              <a:latin typeface="+mn-lt"/>
                            </a:rPr>
                            <a:t>Quốc</a:t>
                          </a:r>
                          <a:r>
                            <a:rPr lang="fr-FR" sz="2400" b="1" dirty="0">
                              <a:effectLst/>
                              <a:latin typeface="+mn-lt"/>
                            </a:rPr>
                            <a:t> </a:t>
                          </a:r>
                          <a:r>
                            <a:rPr lang="fr-FR" sz="2400" b="1" dirty="0" err="1">
                              <a:effectLst/>
                              <a:latin typeface="+mn-lt"/>
                            </a:rPr>
                            <a:t>gia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Australia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Pháp</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Tây</a:t>
                          </a:r>
                          <a:r>
                            <a:rPr lang="fr-FR" sz="2400" b="1" dirty="0">
                              <a:effectLst/>
                              <a:latin typeface="+mn-lt"/>
                            </a:rPr>
                            <a:t> Ban Nha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a:effectLst/>
                              <a:latin typeface="+mn-lt"/>
                            </a:rPr>
                            <a:t>Anh</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Mĩ</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extLst>
                      <a:ext uri="{0D108BD9-81ED-4DB2-BD59-A6C34878D82A}">
                        <a16:rowId xmlns="" xmlns:a16="http://schemas.microsoft.com/office/drawing/2014/main" val="356723481"/>
                      </a:ext>
                    </a:extLst>
                  </a:tr>
                  <a:tr h="1172119">
                    <a:tc>
                      <a:txBody>
                        <a:bodyPr/>
                        <a:lstStyle/>
                        <a:p>
                          <a:pPr marL="0" marR="0" algn="ctr">
                            <a:spcBef>
                              <a:spcPts val="0"/>
                            </a:spcBef>
                            <a:spcAft>
                              <a:spcPts val="0"/>
                            </a:spcAft>
                          </a:pPr>
                          <a:r>
                            <a:rPr lang="fr-FR" sz="2400" b="1" dirty="0" err="1">
                              <a:effectLst/>
                              <a:latin typeface="+mn-lt"/>
                            </a:rPr>
                            <a:t>Tuổi</a:t>
                          </a:r>
                          <a:r>
                            <a:rPr lang="fr-FR" sz="2400" b="1" dirty="0">
                              <a:effectLst/>
                              <a:latin typeface="+mn-lt"/>
                            </a:rPr>
                            <a:t> </a:t>
                          </a:r>
                          <a:r>
                            <a:rPr lang="fr-FR" sz="2400" b="1" dirty="0" err="1">
                              <a:effectLst/>
                              <a:latin typeface="+mn-lt"/>
                            </a:rPr>
                            <a:t>thọ</a:t>
                          </a:r>
                          <a:r>
                            <a:rPr lang="fr-FR" sz="2400" b="1" dirty="0">
                              <a:effectLst/>
                              <a:latin typeface="+mn-lt"/>
                            </a:rPr>
                            <a:t> </a:t>
                          </a:r>
                          <a:r>
                            <a:rPr lang="fr-FR" sz="2400" b="1" dirty="0" err="1">
                              <a:effectLst/>
                              <a:latin typeface="+mn-lt"/>
                            </a:rPr>
                            <a:t>trung</a:t>
                          </a:r>
                          <a:r>
                            <a:rPr lang="fr-FR" sz="2400" b="1" dirty="0">
                              <a:effectLst/>
                              <a:latin typeface="+mn-lt"/>
                            </a:rPr>
                            <a:t> </a:t>
                          </a:r>
                          <a:r>
                            <a:rPr lang="fr-FR" sz="2400" b="1" dirty="0" err="1">
                              <a:effectLst/>
                              <a:latin typeface="+mn-lt"/>
                            </a:rPr>
                            <a:t>bình</a:t>
                          </a:r>
                          <a:r>
                            <a:rPr lang="fr-FR" sz="2400" b="1" dirty="0">
                              <a:effectLst/>
                              <a:latin typeface="+mn-lt"/>
                            </a:rPr>
                            <a:t> </a:t>
                          </a:r>
                          <a:r>
                            <a:rPr lang="fr-FR" sz="2400" b="1" dirty="0" err="1">
                              <a:effectLst/>
                              <a:latin typeface="+mn-lt"/>
                            </a:rPr>
                            <a:t>dự</a:t>
                          </a:r>
                          <a:r>
                            <a:rPr lang="fr-FR" sz="2400" b="1" dirty="0">
                              <a:effectLst/>
                              <a:latin typeface="+mn-lt"/>
                            </a:rPr>
                            <a:t> </a:t>
                          </a:r>
                          <a:r>
                            <a:rPr lang="fr-FR" sz="2400" b="1" dirty="0" err="1">
                              <a:effectLst/>
                              <a:latin typeface="+mn-lt"/>
                            </a:rPr>
                            <a:t>kiến</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endParaRPr lang="fr-FR" sz="2400" b="1" dirty="0">
                            <a:effectLst/>
                            <a:latin typeface="+mn-lt"/>
                          </a:endParaRPr>
                        </a:p>
                        <a:p>
                          <a:pPr marL="0" marR="0" algn="ctr">
                            <a:spcBef>
                              <a:spcPts val="0"/>
                            </a:spcBef>
                            <a:spcAft>
                              <a:spcPts val="0"/>
                            </a:spcAft>
                          </a:pPr>
                          <a:r>
                            <a:rPr lang="fr-FR" sz="2400" b="1" dirty="0">
                              <a:effectLst/>
                              <a:latin typeface="+mn-lt"/>
                            </a:rPr>
                            <a:t>83</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fr-FR" sz="2400" b="1" dirty="0">
                            <a:effectLst/>
                            <a:latin typeface="+mn-lt"/>
                          </a:endParaRPr>
                        </a:p>
                        <a:p>
                          <a:pPr marL="0" marR="0" algn="ctr">
                            <a:spcBef>
                              <a:spcPts val="0"/>
                            </a:spcBef>
                            <a:spcAft>
                              <a:spcPts val="0"/>
                            </a:spcAft>
                          </a:pPr>
                          <a:r>
                            <a:rPr lang="fr-FR" sz="2400" b="1" dirty="0">
                              <a:effectLst/>
                              <a:latin typeface="+mn-lt"/>
                            </a:rPr>
                            <a:t>82,5</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2400" b="1" i="1" smtClean="0">
                                    <a:effectLst/>
                                    <a:latin typeface="Cambria Math" panose="02040503050406030204" pitchFamily="18" charset="0"/>
                                    <a:cs typeface="Times New Roman" panose="02020603050405020304" pitchFamily="18" charset="0"/>
                                  </a:rPr>
                                  <m:t>𝟖𝟑</m:t>
                                </m:r>
                                <m:f>
                                  <m:fPr>
                                    <m:ctrlPr>
                                      <a:rPr lang="fr-FR" sz="2400" b="1" i="1" smtClean="0">
                                        <a:effectLst/>
                                        <a:latin typeface="Cambria Math" panose="02040503050406030204" pitchFamily="18" charset="0"/>
                                        <a:cs typeface="Times New Roman" panose="02020603050405020304" pitchFamily="18" charset="0"/>
                                      </a:rPr>
                                    </m:ctrlPr>
                                  </m:fPr>
                                  <m:num>
                                    <m:r>
                                      <a:rPr lang="en-US" sz="2400" b="1" i="1" smtClean="0">
                                        <a:effectLst/>
                                        <a:latin typeface="Cambria Math" panose="02040503050406030204" pitchFamily="18" charset="0"/>
                                        <a:cs typeface="Times New Roman" panose="02020603050405020304" pitchFamily="18" charset="0"/>
                                      </a:rPr>
                                      <m:t>𝟏</m:t>
                                    </m:r>
                                  </m:num>
                                  <m:den>
                                    <m:r>
                                      <a:rPr lang="en-US" sz="2400" b="1" i="1" smtClean="0">
                                        <a:effectLst/>
                                        <a:latin typeface="Cambria Math" panose="02040503050406030204" pitchFamily="18" charset="0"/>
                                        <a:cs typeface="Times New Roman" panose="02020603050405020304" pitchFamily="18" charset="0"/>
                                      </a:rPr>
                                      <m:t>𝟓</m:t>
                                    </m:r>
                                  </m:den>
                                </m:f>
                              </m:oMath>
                            </m:oMathPara>
                          </a14:m>
                          <a:endParaRPr lang="fr-FR"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2400" b="1" i="0" smtClean="0">
                                    <a:effectLst/>
                                    <a:latin typeface="Cambria Math" panose="02040503050406030204" pitchFamily="18" charset="0"/>
                                    <a:cs typeface="Times New Roman" panose="02020603050405020304" pitchFamily="18" charset="0"/>
                                  </a:rPr>
                                  <m:t>𝟖𝟏</m:t>
                                </m:r>
                                <m:f>
                                  <m:fPr>
                                    <m:ctrlPr>
                                      <a:rPr lang="fr-FR" sz="2400" b="1" i="1" smtClean="0">
                                        <a:effectLst/>
                                        <a:latin typeface="Cambria Math" panose="02040503050406030204" pitchFamily="18" charset="0"/>
                                        <a:cs typeface="Times New Roman" panose="02020603050405020304" pitchFamily="18" charset="0"/>
                                      </a:rPr>
                                    </m:ctrlPr>
                                  </m:fPr>
                                  <m:num>
                                    <m:r>
                                      <a:rPr lang="en-US" sz="2400" b="1" i="1" smtClean="0">
                                        <a:effectLst/>
                                        <a:latin typeface="Cambria Math" panose="02040503050406030204" pitchFamily="18" charset="0"/>
                                        <a:cs typeface="Times New Roman" panose="02020603050405020304" pitchFamily="18" charset="0"/>
                                      </a:rPr>
                                      <m:t>𝟐</m:t>
                                    </m:r>
                                  </m:num>
                                  <m:den>
                                    <m:r>
                                      <a:rPr lang="en-US" sz="2400" b="1" i="1" smtClean="0">
                                        <a:effectLst/>
                                        <a:latin typeface="Cambria Math" panose="02040503050406030204" pitchFamily="18" charset="0"/>
                                        <a:cs typeface="Times New Roman" panose="02020603050405020304" pitchFamily="18" charset="0"/>
                                      </a:rPr>
                                      <m:t>𝟓</m:t>
                                    </m:r>
                                  </m:den>
                                </m:f>
                              </m:oMath>
                            </m:oMathPara>
                          </a14:m>
                          <a:endParaRPr lang="fr-FR"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14:m>
                            <m:oMathPara xmlns:m="http://schemas.openxmlformats.org/officeDocument/2006/math">
                              <m:oMathParaPr>
                                <m:jc m:val="centerGroup"/>
                              </m:oMathParaPr>
                              <m:oMath xmlns:m="http://schemas.openxmlformats.org/officeDocument/2006/math">
                                <m:r>
                                  <a:rPr lang="en-US" sz="2400" b="1" i="0" smtClean="0">
                                    <a:effectLst/>
                                    <a:latin typeface="Cambria Math" panose="02040503050406030204" pitchFamily="18" charset="0"/>
                                    <a:cs typeface="Times New Roman" panose="02020603050405020304" pitchFamily="18" charset="0"/>
                                  </a:rPr>
                                  <m:t>𝟕𝟖</m:t>
                                </m:r>
                                <m:f>
                                  <m:fPr>
                                    <m:ctrlPr>
                                      <a:rPr lang="fr-FR" sz="2400" b="1" i="1" smtClean="0">
                                        <a:effectLst/>
                                        <a:latin typeface="Cambria Math" panose="02040503050406030204" pitchFamily="18" charset="0"/>
                                        <a:cs typeface="Times New Roman" panose="02020603050405020304" pitchFamily="18" charset="0"/>
                                      </a:rPr>
                                    </m:ctrlPr>
                                  </m:fPr>
                                  <m:num>
                                    <m:r>
                                      <a:rPr lang="en-US" sz="2400" b="1" i="1" smtClean="0">
                                        <a:effectLst/>
                                        <a:latin typeface="Cambria Math" panose="02040503050406030204" pitchFamily="18" charset="0"/>
                                        <a:cs typeface="Times New Roman" panose="02020603050405020304" pitchFamily="18" charset="0"/>
                                      </a:rPr>
                                      <m:t>𝟐</m:t>
                                    </m:r>
                                  </m:num>
                                  <m:den>
                                    <m:r>
                                      <a:rPr lang="en-US" sz="2400" b="1" i="1" smtClean="0">
                                        <a:effectLst/>
                                        <a:latin typeface="Cambria Math" panose="02040503050406030204" pitchFamily="18" charset="0"/>
                                        <a:cs typeface="Times New Roman" panose="02020603050405020304" pitchFamily="18" charset="0"/>
                                      </a:rPr>
                                      <m:t>𝟓</m:t>
                                    </m:r>
                                  </m:den>
                                </m:f>
                              </m:oMath>
                            </m:oMathPara>
                          </a14:m>
                          <a:endParaRPr lang="fr-FR" sz="2400" b="1" dirty="0">
                            <a:effectLst/>
                            <a:latin typeface="+mn-lt"/>
                            <a:ea typeface="Calibri" panose="020F0502020204030204" pitchFamily="34" charset="0"/>
                            <a:cs typeface="Times New Roman" panose="02020603050405020304" pitchFamily="18" charset="0"/>
                          </a:endParaRPr>
                        </a:p>
                        <a:p>
                          <a:pPr marL="0" marR="0" algn="ctr">
                            <a:spcBef>
                              <a:spcPts val="0"/>
                            </a:spcBef>
                            <a:spcAft>
                              <a:spcPts val="0"/>
                            </a:spcAft>
                          </a:pPr>
                          <a:endParaRPr lang="fr-FR" sz="2400" b="1"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541119229"/>
                      </a:ext>
                    </a:extLst>
                  </a:tr>
                </a:tbl>
              </a:graphicData>
            </a:graphic>
          </p:graphicFrame>
        </mc:Choice>
        <mc:Fallback xmlns="">
          <p:graphicFrame>
            <p:nvGraphicFramePr>
              <p:cNvPr id="3" name="Table 2">
                <a:extLst>
                  <a:ext uri="{FF2B5EF4-FFF2-40B4-BE49-F238E27FC236}">
                    <a16:creationId xmlns:a16="http://schemas.microsoft.com/office/drawing/2014/main" id="{30B7386D-C631-47A6-9C38-5C10B4687EC2}"/>
                  </a:ext>
                </a:extLst>
              </p:cNvPr>
              <p:cNvGraphicFramePr>
                <a:graphicFrameLocks noGrp="1"/>
              </p:cNvGraphicFramePr>
              <p:nvPr>
                <p:extLst>
                  <p:ext uri="{D42A27DB-BD31-4B8C-83A1-F6EECF244321}">
                    <p14:modId xmlns:p14="http://schemas.microsoft.com/office/powerpoint/2010/main" val="80575432"/>
                  </p:ext>
                </p:extLst>
              </p:nvPr>
            </p:nvGraphicFramePr>
            <p:xfrm>
              <a:off x="933450" y="2713719"/>
              <a:ext cx="10483634" cy="1953532"/>
            </p:xfrm>
            <a:graphic>
              <a:graphicData uri="http://schemas.openxmlformats.org/drawingml/2006/table">
                <a:tbl>
                  <a:tblPr firstRow="1" firstCol="1" bandRow="1">
                    <a:tableStyleId>{5C22544A-7EE6-4342-B048-85BDC9FD1C3A}</a:tableStyleId>
                  </a:tblPr>
                  <a:tblGrid>
                    <a:gridCol w="2094119">
                      <a:extLst>
                        <a:ext uri="{9D8B030D-6E8A-4147-A177-3AD203B41FA5}">
                          <a16:colId xmlns:a16="http://schemas.microsoft.com/office/drawing/2014/main" val="165143797"/>
                        </a:ext>
                      </a:extLst>
                    </a:gridCol>
                    <a:gridCol w="1396079">
                      <a:extLst>
                        <a:ext uri="{9D8B030D-6E8A-4147-A177-3AD203B41FA5}">
                          <a16:colId xmlns:a16="http://schemas.microsoft.com/office/drawing/2014/main" val="2324284630"/>
                        </a:ext>
                      </a:extLst>
                    </a:gridCol>
                    <a:gridCol w="1748359">
                      <a:extLst>
                        <a:ext uri="{9D8B030D-6E8A-4147-A177-3AD203B41FA5}">
                          <a16:colId xmlns:a16="http://schemas.microsoft.com/office/drawing/2014/main" val="1377993867"/>
                        </a:ext>
                      </a:extLst>
                    </a:gridCol>
                    <a:gridCol w="1748359">
                      <a:extLst>
                        <a:ext uri="{9D8B030D-6E8A-4147-A177-3AD203B41FA5}">
                          <a16:colId xmlns:a16="http://schemas.microsoft.com/office/drawing/2014/main" val="1329358245"/>
                        </a:ext>
                      </a:extLst>
                    </a:gridCol>
                    <a:gridCol w="1748359">
                      <a:extLst>
                        <a:ext uri="{9D8B030D-6E8A-4147-A177-3AD203B41FA5}">
                          <a16:colId xmlns:a16="http://schemas.microsoft.com/office/drawing/2014/main" val="2279329370"/>
                        </a:ext>
                      </a:extLst>
                    </a:gridCol>
                    <a:gridCol w="1748359">
                      <a:extLst>
                        <a:ext uri="{9D8B030D-6E8A-4147-A177-3AD203B41FA5}">
                          <a16:colId xmlns:a16="http://schemas.microsoft.com/office/drawing/2014/main" val="3715399281"/>
                        </a:ext>
                      </a:extLst>
                    </a:gridCol>
                  </a:tblGrid>
                  <a:tr h="781413">
                    <a:tc>
                      <a:txBody>
                        <a:bodyPr/>
                        <a:lstStyle/>
                        <a:p>
                          <a:pPr marL="0" marR="0" algn="ctr">
                            <a:spcBef>
                              <a:spcPts val="0"/>
                            </a:spcBef>
                            <a:spcAft>
                              <a:spcPts val="0"/>
                            </a:spcAft>
                          </a:pPr>
                          <a:r>
                            <a:rPr lang="fr-FR" sz="2400" b="1" dirty="0" err="1">
                              <a:effectLst/>
                              <a:latin typeface="+mn-lt"/>
                            </a:rPr>
                            <a:t>Quốc</a:t>
                          </a:r>
                          <a:r>
                            <a:rPr lang="fr-FR" sz="2400" b="1" dirty="0">
                              <a:effectLst/>
                              <a:latin typeface="+mn-lt"/>
                            </a:rPr>
                            <a:t> </a:t>
                          </a:r>
                          <a:r>
                            <a:rPr lang="fr-FR" sz="2400" b="1" dirty="0" err="1">
                              <a:effectLst/>
                              <a:latin typeface="+mn-lt"/>
                            </a:rPr>
                            <a:t>gia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Australia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Pháp</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Tây</a:t>
                          </a:r>
                          <a:r>
                            <a:rPr lang="fr-FR" sz="2400" b="1" dirty="0">
                              <a:effectLst/>
                              <a:latin typeface="+mn-lt"/>
                            </a:rPr>
                            <a:t> Ban Nha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a:effectLst/>
                              <a:latin typeface="+mn-lt"/>
                            </a:rPr>
                            <a:t>Anh</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Mĩ</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extLst>
                      <a:ext uri="{0D108BD9-81ED-4DB2-BD59-A6C34878D82A}">
                        <a16:rowId xmlns:a16="http://schemas.microsoft.com/office/drawing/2014/main" val="356723481"/>
                      </a:ext>
                    </a:extLst>
                  </a:tr>
                  <a:tr h="1172119">
                    <a:tc>
                      <a:txBody>
                        <a:bodyPr/>
                        <a:lstStyle/>
                        <a:p>
                          <a:pPr marL="0" marR="0" algn="ctr">
                            <a:spcBef>
                              <a:spcPts val="0"/>
                            </a:spcBef>
                            <a:spcAft>
                              <a:spcPts val="0"/>
                            </a:spcAft>
                          </a:pPr>
                          <a:r>
                            <a:rPr lang="fr-FR" sz="2400" b="1" dirty="0" err="1">
                              <a:effectLst/>
                              <a:latin typeface="+mn-lt"/>
                            </a:rPr>
                            <a:t>Tuổi</a:t>
                          </a:r>
                          <a:r>
                            <a:rPr lang="fr-FR" sz="2400" b="1" dirty="0">
                              <a:effectLst/>
                              <a:latin typeface="+mn-lt"/>
                            </a:rPr>
                            <a:t> </a:t>
                          </a:r>
                          <a:r>
                            <a:rPr lang="fr-FR" sz="2400" b="1" dirty="0" err="1">
                              <a:effectLst/>
                              <a:latin typeface="+mn-lt"/>
                            </a:rPr>
                            <a:t>thọ</a:t>
                          </a:r>
                          <a:r>
                            <a:rPr lang="fr-FR" sz="2400" b="1" dirty="0">
                              <a:effectLst/>
                              <a:latin typeface="+mn-lt"/>
                            </a:rPr>
                            <a:t> </a:t>
                          </a:r>
                          <a:r>
                            <a:rPr lang="fr-FR" sz="2400" b="1" dirty="0" err="1">
                              <a:effectLst/>
                              <a:latin typeface="+mn-lt"/>
                            </a:rPr>
                            <a:t>trung</a:t>
                          </a:r>
                          <a:r>
                            <a:rPr lang="fr-FR" sz="2400" b="1" dirty="0">
                              <a:effectLst/>
                              <a:latin typeface="+mn-lt"/>
                            </a:rPr>
                            <a:t> </a:t>
                          </a:r>
                          <a:r>
                            <a:rPr lang="fr-FR" sz="2400" b="1" dirty="0" err="1">
                              <a:effectLst/>
                              <a:latin typeface="+mn-lt"/>
                            </a:rPr>
                            <a:t>bình</a:t>
                          </a:r>
                          <a:r>
                            <a:rPr lang="fr-FR" sz="2400" b="1" dirty="0">
                              <a:effectLst/>
                              <a:latin typeface="+mn-lt"/>
                            </a:rPr>
                            <a:t> </a:t>
                          </a:r>
                          <a:r>
                            <a:rPr lang="fr-FR" sz="2400" b="1" dirty="0" err="1">
                              <a:effectLst/>
                              <a:latin typeface="+mn-lt"/>
                            </a:rPr>
                            <a:t>dự</a:t>
                          </a:r>
                          <a:r>
                            <a:rPr lang="fr-FR" sz="2400" b="1" dirty="0">
                              <a:effectLst/>
                              <a:latin typeface="+mn-lt"/>
                            </a:rPr>
                            <a:t> </a:t>
                          </a:r>
                          <a:r>
                            <a:rPr lang="fr-FR" sz="2400" b="1" dirty="0" err="1">
                              <a:effectLst/>
                              <a:latin typeface="+mn-lt"/>
                            </a:rPr>
                            <a:t>kiến</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endParaRPr lang="fr-FR" sz="2400" b="1" dirty="0">
                            <a:effectLst/>
                            <a:latin typeface="+mn-lt"/>
                          </a:endParaRPr>
                        </a:p>
                        <a:p>
                          <a:pPr marL="0" marR="0" algn="ctr">
                            <a:spcBef>
                              <a:spcPts val="0"/>
                            </a:spcBef>
                            <a:spcAft>
                              <a:spcPts val="0"/>
                            </a:spcAft>
                          </a:pPr>
                          <a:r>
                            <a:rPr lang="fr-FR" sz="2400" b="1" dirty="0">
                              <a:effectLst/>
                              <a:latin typeface="+mn-lt"/>
                            </a:rPr>
                            <a:t>83</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fr-FR" sz="2400" b="1" dirty="0">
                            <a:effectLst/>
                            <a:latin typeface="+mn-lt"/>
                          </a:endParaRPr>
                        </a:p>
                        <a:p>
                          <a:pPr marL="0" marR="0" algn="ctr">
                            <a:spcBef>
                              <a:spcPts val="0"/>
                            </a:spcBef>
                            <a:spcAft>
                              <a:spcPts val="0"/>
                            </a:spcAft>
                          </a:pPr>
                          <a:r>
                            <a:rPr lang="fr-FR" sz="2400" b="1" dirty="0">
                              <a:effectLst/>
                              <a:latin typeface="+mn-lt"/>
                            </a:rPr>
                            <a:t>82,5</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299652" t="-73575" r="-201742" b="-9845"/>
                          </a:stretch>
                        </a:blipFill>
                      </a:tcPr>
                    </a:tc>
                    <a:tc>
                      <a:txBody>
                        <a:bodyPr/>
                        <a:lstStyle/>
                        <a:p>
                          <a:endParaRPr lang="en-US"/>
                        </a:p>
                      </a:txBody>
                      <a:tcPr marL="68580" marR="68580" marT="0" marB="0">
                        <a:blipFill>
                          <a:blip r:embed="rId3"/>
                          <a:stretch>
                            <a:fillRect l="-399652" t="-73575" r="-101742" b="-9845"/>
                          </a:stretch>
                        </a:blipFill>
                      </a:tcPr>
                    </a:tc>
                    <a:tc>
                      <a:txBody>
                        <a:bodyPr/>
                        <a:lstStyle/>
                        <a:p>
                          <a:endParaRPr lang="en-US"/>
                        </a:p>
                      </a:txBody>
                      <a:tcPr marL="68580" marR="68580" marT="0" marB="0">
                        <a:blipFill>
                          <a:blip r:embed="rId3"/>
                          <a:stretch>
                            <a:fillRect l="-499652" t="-73575" r="-1742" b="-9845"/>
                          </a:stretch>
                        </a:blipFill>
                      </a:tcPr>
                    </a:tc>
                    <a:extLst>
                      <a:ext uri="{0D108BD9-81ED-4DB2-BD59-A6C34878D82A}">
                        <a16:rowId xmlns:a16="http://schemas.microsoft.com/office/drawing/2014/main" val="1541119229"/>
                      </a:ext>
                    </a:extLst>
                  </a:tr>
                </a:tbl>
              </a:graphicData>
            </a:graphic>
          </p:graphicFrame>
        </mc:Fallback>
      </mc:AlternateContent>
      <p:sp>
        <p:nvSpPr>
          <p:cNvPr id="23" name="TextBox 22">
            <a:extLst>
              <a:ext uri="{FF2B5EF4-FFF2-40B4-BE49-F238E27FC236}">
                <a16:creationId xmlns="" xmlns:a16="http://schemas.microsoft.com/office/drawing/2014/main" id="{8FA27452-9737-4C80-BB41-D4A5BC30FA1A}"/>
              </a:ext>
            </a:extLst>
          </p:cNvPr>
          <p:cNvSpPr txBox="1"/>
          <p:nvPr/>
        </p:nvSpPr>
        <p:spPr>
          <a:xfrm>
            <a:off x="1301196" y="4879730"/>
            <a:ext cx="9589608" cy="1305165"/>
          </a:xfrm>
          <a:prstGeom prst="rect">
            <a:avLst/>
          </a:prstGeom>
          <a:noFill/>
        </p:spPr>
        <p:txBody>
          <a:bodyPr wrap="square" rtlCol="0">
            <a:spAutoFit/>
          </a:bodyPr>
          <a:lstStyle/>
          <a:p>
            <a:pPr algn="just">
              <a:lnSpc>
                <a:spcPct val="150000"/>
              </a:lnSpc>
            </a:pPr>
            <a:r>
              <a:rPr lang="en-US" sz="2800" dirty="0" err="1"/>
              <a:t>Sắp</a:t>
            </a:r>
            <a:r>
              <a:rPr lang="en-US" sz="2800" dirty="0"/>
              <a:t> </a:t>
            </a:r>
            <a:r>
              <a:rPr lang="en-US" sz="2800" dirty="0" err="1"/>
              <a:t>xếp</a:t>
            </a:r>
            <a:r>
              <a:rPr lang="en-US" sz="2800" dirty="0"/>
              <a:t> </a:t>
            </a:r>
            <a:r>
              <a:rPr lang="en-US" sz="2800" dirty="0" err="1"/>
              <a:t>các</a:t>
            </a:r>
            <a:r>
              <a:rPr lang="en-US" sz="2800" dirty="0"/>
              <a:t> </a:t>
            </a:r>
            <a:r>
              <a:rPr lang="en-US" sz="2800" dirty="0" err="1"/>
              <a:t>quốc</a:t>
            </a:r>
            <a:r>
              <a:rPr lang="en-US" sz="2800" dirty="0"/>
              <a:t> gia </a:t>
            </a:r>
            <a:r>
              <a:rPr lang="en-US" sz="2800" dirty="0" err="1"/>
              <a:t>theo</a:t>
            </a:r>
            <a:r>
              <a:rPr lang="en-US" sz="2800" dirty="0"/>
              <a:t> </a:t>
            </a:r>
            <a:r>
              <a:rPr lang="en-US" sz="2800" dirty="0" err="1"/>
              <a:t>tuổi</a:t>
            </a:r>
            <a:r>
              <a:rPr lang="en-US" sz="2800" dirty="0"/>
              <a:t> </a:t>
            </a:r>
            <a:r>
              <a:rPr lang="en-US" sz="2800" dirty="0" err="1"/>
              <a:t>thọ</a:t>
            </a:r>
            <a:r>
              <a:rPr lang="en-US" sz="2800" dirty="0"/>
              <a:t> </a:t>
            </a:r>
            <a:r>
              <a:rPr lang="en-US" sz="2800" dirty="0" err="1"/>
              <a:t>trung</a:t>
            </a:r>
            <a:r>
              <a:rPr lang="en-US" sz="2800" dirty="0"/>
              <a:t> </a:t>
            </a:r>
            <a:r>
              <a:rPr lang="en-US" sz="2800" dirty="0" err="1"/>
              <a:t>bình</a:t>
            </a:r>
            <a:r>
              <a:rPr lang="en-US" sz="2800" dirty="0"/>
              <a:t> </a:t>
            </a:r>
            <a:r>
              <a:rPr lang="en-US" sz="2800" dirty="0" err="1"/>
              <a:t>dự</a:t>
            </a:r>
            <a:r>
              <a:rPr lang="en-US" sz="2800" dirty="0"/>
              <a:t> </a:t>
            </a:r>
            <a:r>
              <a:rPr lang="en-US" sz="2800" dirty="0" err="1"/>
              <a:t>kiến</a:t>
            </a:r>
            <a:r>
              <a:rPr lang="en-US" sz="2800" dirty="0"/>
              <a:t> </a:t>
            </a:r>
            <a:r>
              <a:rPr lang="en-US" sz="2800" dirty="0" err="1"/>
              <a:t>từ</a:t>
            </a:r>
            <a:r>
              <a:rPr lang="en-US" sz="2800" dirty="0"/>
              <a:t> </a:t>
            </a:r>
            <a:r>
              <a:rPr lang="en-US" sz="2800" dirty="0" err="1"/>
              <a:t>nhỏ</a:t>
            </a:r>
            <a:r>
              <a:rPr lang="en-US" sz="2800" dirty="0"/>
              <a:t> </a:t>
            </a:r>
            <a:r>
              <a:rPr lang="en-US" sz="2800" dirty="0" err="1"/>
              <a:t>đến</a:t>
            </a:r>
            <a:r>
              <a:rPr lang="en-US" sz="2800" dirty="0"/>
              <a:t> </a:t>
            </a:r>
            <a:r>
              <a:rPr lang="en-US" sz="2800" dirty="0" err="1"/>
              <a:t>lớn</a:t>
            </a:r>
            <a:r>
              <a:rPr lang="en-US" sz="2800" dirty="0"/>
              <a:t>.</a:t>
            </a:r>
            <a:endParaRPr lang="vi-VN" sz="2800" dirty="0"/>
          </a:p>
        </p:txBody>
      </p:sp>
    </p:spTree>
    <p:extLst>
      <p:ext uri="{BB962C8B-B14F-4D97-AF65-F5344CB8AC3E}">
        <p14:creationId xmlns:p14="http://schemas.microsoft.com/office/powerpoint/2010/main" val="16027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randombar(horizontal)">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sp>
        <p:nvSpPr>
          <p:cNvPr id="30" name="Rectangle 29"/>
          <p:cNvSpPr/>
          <p:nvPr/>
        </p:nvSpPr>
        <p:spPr>
          <a:xfrm>
            <a:off x="5328863" y="397270"/>
            <a:ext cx="1561672" cy="6000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TextBox 7">
            <a:extLst>
              <a:ext uri="{FF2B5EF4-FFF2-40B4-BE49-F238E27FC236}">
                <a16:creationId xmlns="" xmlns:a16="http://schemas.microsoft.com/office/drawing/2014/main" id="{6F27AF5F-367A-409C-93DE-9ABF7596803E}"/>
              </a:ext>
            </a:extLst>
          </p:cNvPr>
          <p:cNvSpPr txBox="1"/>
          <p:nvPr/>
        </p:nvSpPr>
        <p:spPr>
          <a:xfrm>
            <a:off x="1830790" y="1091749"/>
            <a:ext cx="9828723" cy="1305165"/>
          </a:xfrm>
          <a:prstGeom prst="rect">
            <a:avLst/>
          </a:prstGeom>
          <a:solidFill>
            <a:schemeClr val="accent3">
              <a:lumMod val="40000"/>
              <a:lumOff val="60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Tuổi</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thọ</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trung</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bình</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dự</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kiến</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của</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những</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người</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sinh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năm</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2019 ở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một</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số</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quốc</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gia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được</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cho</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trong</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bảng</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r>
              <a:rPr kumimoji="0" lang="en-US" sz="2800" b="0" i="0" u="none" strike="noStrike" kern="1200" cap="none" spc="0" normalizeH="0" baseline="0" noProof="0" dirty="0" err="1">
                <a:ln>
                  <a:noFill/>
                </a:ln>
                <a:solidFill>
                  <a:srgbClr val="2F1932"/>
                </a:solidFill>
                <a:effectLst/>
                <a:uLnTx/>
                <a:uFillTx/>
                <a:latin typeface="Arial" panose="020B0604020202020204"/>
                <a:ea typeface="+mn-ea"/>
                <a:cs typeface="+mn-cs"/>
              </a:rPr>
              <a:t>sau</a:t>
            </a:r>
            <a:r>
              <a:rPr kumimoji="0" lang="en-US" sz="2800" b="0" i="0" u="none" strike="noStrike" kern="1200" cap="none" spc="0" normalizeH="0" baseline="0" noProof="0" dirty="0">
                <a:ln>
                  <a:noFill/>
                </a:ln>
                <a:solidFill>
                  <a:srgbClr val="2F1932"/>
                </a:solidFill>
                <a:effectLst/>
                <a:uLnTx/>
                <a:uFillTx/>
                <a:latin typeface="Arial" panose="020B0604020202020204"/>
                <a:ea typeface="+mn-ea"/>
                <a:cs typeface="+mn-cs"/>
              </a:rPr>
              <a:t>: </a:t>
            </a:r>
            <a:endParaRPr kumimoji="0" lang="vi-VN" sz="2800" b="0" i="0" u="none" strike="noStrike" kern="1200" cap="none" spc="0" normalizeH="0" baseline="0" noProof="0" dirty="0">
              <a:ln>
                <a:noFill/>
              </a:ln>
              <a:solidFill>
                <a:srgbClr val="2F1932"/>
              </a:solidFill>
              <a:effectLst/>
              <a:uLnTx/>
              <a:uFillTx/>
              <a:latin typeface="Arial" panose="020B0604020202020204" pitchFamily="34" charset="0"/>
              <a:ea typeface="+mn-ea"/>
              <a:cs typeface="+mn-cs"/>
            </a:endParaRPr>
          </a:p>
        </p:txBody>
      </p:sp>
      <p:grpSp>
        <p:nvGrpSpPr>
          <p:cNvPr id="9" name="Google Shape;1672;p62">
            <a:extLst>
              <a:ext uri="{FF2B5EF4-FFF2-40B4-BE49-F238E27FC236}">
                <a16:creationId xmlns="" xmlns:a16="http://schemas.microsoft.com/office/drawing/2014/main" id="{A81220B1-A4FC-4F7A-8B0B-CE2BB9715B53}"/>
              </a:ext>
            </a:extLst>
          </p:cNvPr>
          <p:cNvGrpSpPr/>
          <p:nvPr/>
        </p:nvGrpSpPr>
        <p:grpSpPr>
          <a:xfrm>
            <a:off x="3749210" y="214477"/>
            <a:ext cx="4907264" cy="1050392"/>
            <a:chOff x="2202649" y="2969934"/>
            <a:chExt cx="2667765" cy="571155"/>
          </a:xfrm>
        </p:grpSpPr>
        <p:sp>
          <p:nvSpPr>
            <p:cNvPr id="10" name="Google Shape;1673;p62">
              <a:extLst>
                <a:ext uri="{FF2B5EF4-FFF2-40B4-BE49-F238E27FC236}">
                  <a16:creationId xmlns="" xmlns:a16="http://schemas.microsoft.com/office/drawing/2014/main" id="{3F143135-BD56-4FB7-AE5B-65E667AB7DAC}"/>
                </a:ext>
              </a:extLst>
            </p:cNvPr>
            <p:cNvSpPr/>
            <p:nvPr/>
          </p:nvSpPr>
          <p:spPr>
            <a:xfrm>
              <a:off x="2221400" y="3024300"/>
              <a:ext cx="2572294" cy="418485"/>
            </a:xfrm>
            <a:custGeom>
              <a:avLst/>
              <a:gdLst/>
              <a:ahLst/>
              <a:cxnLst/>
              <a:rect l="l" t="t" r="r" b="b"/>
              <a:pathLst>
                <a:path w="45126" h="45400" extrusionOk="0">
                  <a:moveTo>
                    <a:pt x="1572" y="1"/>
                  </a:moveTo>
                  <a:lnTo>
                    <a:pt x="0" y="37506"/>
                  </a:lnTo>
                  <a:lnTo>
                    <a:pt x="6096" y="43816"/>
                  </a:lnTo>
                  <a:lnTo>
                    <a:pt x="43291" y="45399"/>
                  </a:lnTo>
                  <a:lnTo>
                    <a:pt x="45125" y="1835"/>
                  </a:lnTo>
                  <a:lnTo>
                    <a:pt x="1572" y="1"/>
                  </a:lnTo>
                  <a:close/>
                </a:path>
              </a:pathLst>
            </a:custGeom>
            <a:solidFill>
              <a:srgbClr val="918C7F">
                <a:alpha val="1899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 name="Google Shape;1674;p62">
              <a:extLst>
                <a:ext uri="{FF2B5EF4-FFF2-40B4-BE49-F238E27FC236}">
                  <a16:creationId xmlns="" xmlns:a16="http://schemas.microsoft.com/office/drawing/2014/main" id="{5A27085F-3B30-44C6-8F0C-548353B34C5C}"/>
                </a:ext>
              </a:extLst>
            </p:cNvPr>
            <p:cNvSpPr/>
            <p:nvPr/>
          </p:nvSpPr>
          <p:spPr>
            <a:xfrm>
              <a:off x="2202649" y="3005850"/>
              <a:ext cx="2667765" cy="392500"/>
            </a:xfrm>
            <a:custGeom>
              <a:avLst/>
              <a:gdLst/>
              <a:ahLst/>
              <a:cxnLst/>
              <a:rect l="l" t="t" r="r" b="b"/>
              <a:pathLst>
                <a:path w="45125" h="45388" extrusionOk="0">
                  <a:moveTo>
                    <a:pt x="1584" y="1"/>
                  </a:moveTo>
                  <a:lnTo>
                    <a:pt x="0" y="37505"/>
                  </a:lnTo>
                  <a:lnTo>
                    <a:pt x="6108" y="43816"/>
                  </a:lnTo>
                  <a:lnTo>
                    <a:pt x="43291" y="45387"/>
                  </a:lnTo>
                  <a:lnTo>
                    <a:pt x="45125" y="1834"/>
                  </a:lnTo>
                  <a:lnTo>
                    <a:pt x="1584" y="1"/>
                  </a:lnTo>
                  <a:close/>
                </a:path>
              </a:pathLst>
            </a:custGeom>
            <a:solidFill>
              <a:srgbClr val="58CBCA"/>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 name="Google Shape;1675;p62">
              <a:extLst>
                <a:ext uri="{FF2B5EF4-FFF2-40B4-BE49-F238E27FC236}">
                  <a16:creationId xmlns="" xmlns:a16="http://schemas.microsoft.com/office/drawing/2014/main" id="{ADEF1ED6-5EAD-4B87-87EF-D7181249B2D8}"/>
                </a:ext>
              </a:extLst>
            </p:cNvPr>
            <p:cNvSpPr/>
            <p:nvPr/>
          </p:nvSpPr>
          <p:spPr>
            <a:xfrm>
              <a:off x="2265996" y="3383314"/>
              <a:ext cx="159275" cy="157775"/>
            </a:xfrm>
            <a:custGeom>
              <a:avLst/>
              <a:gdLst/>
              <a:ahLst/>
              <a:cxnLst/>
              <a:rect l="l" t="t" r="r" b="b"/>
              <a:pathLst>
                <a:path w="6371" h="6311" extrusionOk="0">
                  <a:moveTo>
                    <a:pt x="0" y="0"/>
                  </a:moveTo>
                  <a:lnTo>
                    <a:pt x="6108" y="6311"/>
                  </a:lnTo>
                  <a:lnTo>
                    <a:pt x="6370" y="262"/>
                  </a:lnTo>
                  <a:lnTo>
                    <a:pt x="0"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 name="Google Shape;1676;p62">
              <a:extLst>
                <a:ext uri="{FF2B5EF4-FFF2-40B4-BE49-F238E27FC236}">
                  <a16:creationId xmlns="" xmlns:a16="http://schemas.microsoft.com/office/drawing/2014/main" id="{7FC9EFFB-7CA0-4B26-A2AA-163C9E041F62}"/>
                </a:ext>
              </a:extLst>
            </p:cNvPr>
            <p:cNvSpPr/>
            <p:nvPr/>
          </p:nvSpPr>
          <p:spPr>
            <a:xfrm>
              <a:off x="3225764" y="2969934"/>
              <a:ext cx="551875" cy="187905"/>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rgbClr val="BA9EC5">
                <a:alpha val="7933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 name="TextBox 13">
            <a:extLst>
              <a:ext uri="{FF2B5EF4-FFF2-40B4-BE49-F238E27FC236}">
                <a16:creationId xmlns="" xmlns:a16="http://schemas.microsoft.com/office/drawing/2014/main" id="{37DF81AF-87C9-4AB0-B331-51FE0E3CF844}"/>
              </a:ext>
            </a:extLst>
          </p:cNvPr>
          <p:cNvSpPr txBox="1"/>
          <p:nvPr/>
        </p:nvSpPr>
        <p:spPr>
          <a:xfrm>
            <a:off x="4012225" y="423947"/>
            <a:ext cx="4358667" cy="58477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err="1">
                <a:ln>
                  <a:noFill/>
                </a:ln>
                <a:solidFill>
                  <a:srgbClr val="FFFFFF"/>
                </a:solidFill>
                <a:effectLst/>
                <a:uLnTx/>
                <a:uFillTx/>
                <a:latin typeface="Arial"/>
                <a:ea typeface="+mn-ea"/>
                <a:cs typeface="Arial"/>
                <a:sym typeface="Arial"/>
              </a:rPr>
              <a:t>Hoạt</a:t>
            </a:r>
            <a:r>
              <a:rPr kumimoji="0" lang="en-US" sz="32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3200" b="1" i="0" u="none" strike="noStrike" kern="0" cap="none" spc="0" normalizeH="0" baseline="0" noProof="0" dirty="0" err="1">
                <a:ln>
                  <a:noFill/>
                </a:ln>
                <a:solidFill>
                  <a:srgbClr val="FFFFFF"/>
                </a:solidFill>
                <a:effectLst/>
                <a:uLnTx/>
                <a:uFillTx/>
                <a:latin typeface="Arial"/>
                <a:ea typeface="+mn-ea"/>
                <a:cs typeface="Arial"/>
                <a:sym typeface="Arial"/>
              </a:rPr>
              <a:t>động</a:t>
            </a:r>
            <a:r>
              <a:rPr kumimoji="0" lang="en-US" sz="32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3200" b="1" i="0" u="none" strike="noStrike" kern="0" cap="none" spc="0" normalizeH="0" baseline="0" noProof="0" dirty="0" err="1">
                <a:ln>
                  <a:noFill/>
                </a:ln>
                <a:solidFill>
                  <a:srgbClr val="FFFFFF"/>
                </a:solidFill>
                <a:effectLst/>
                <a:uLnTx/>
                <a:uFillTx/>
                <a:latin typeface="Arial"/>
                <a:ea typeface="+mn-ea"/>
                <a:cs typeface="Arial"/>
                <a:sym typeface="Arial"/>
              </a:rPr>
              <a:t>nhóm</a:t>
            </a:r>
            <a:r>
              <a:rPr kumimoji="0" lang="en-US" sz="32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3200" b="1" i="0" u="none" strike="noStrike" kern="0" cap="none" spc="0" normalizeH="0" baseline="0" noProof="0" dirty="0" err="1">
                <a:ln>
                  <a:noFill/>
                </a:ln>
                <a:solidFill>
                  <a:srgbClr val="FFFFFF"/>
                </a:solidFill>
                <a:effectLst/>
                <a:uLnTx/>
                <a:uFillTx/>
                <a:latin typeface="Arial"/>
                <a:ea typeface="+mn-ea"/>
                <a:cs typeface="Arial"/>
                <a:sym typeface="Arial"/>
              </a:rPr>
              <a:t>đôi</a:t>
            </a:r>
            <a:endParaRPr kumimoji="0" lang="en-US" sz="3200" b="1" i="0" u="none" strike="noStrike" kern="0" cap="none" spc="0" normalizeH="0" baseline="0" noProof="0" dirty="0">
              <a:ln>
                <a:noFill/>
              </a:ln>
              <a:solidFill>
                <a:srgbClr val="FFFFFF"/>
              </a:solidFill>
              <a:effectLst/>
              <a:uLnTx/>
              <a:uFillTx/>
              <a:latin typeface="Arial"/>
              <a:ea typeface="+mn-ea"/>
              <a:cs typeface="Arial"/>
              <a:sym typeface="Arial"/>
            </a:endParaRPr>
          </a:p>
        </p:txBody>
      </p:sp>
      <p:grpSp>
        <p:nvGrpSpPr>
          <p:cNvPr id="15" name="Google Shape;1076;p44">
            <a:extLst>
              <a:ext uri="{FF2B5EF4-FFF2-40B4-BE49-F238E27FC236}">
                <a16:creationId xmlns="" xmlns:a16="http://schemas.microsoft.com/office/drawing/2014/main" id="{64D79A0F-27B2-4F7F-A8C6-CDCED62FF1D7}"/>
              </a:ext>
            </a:extLst>
          </p:cNvPr>
          <p:cNvGrpSpPr/>
          <p:nvPr/>
        </p:nvGrpSpPr>
        <p:grpSpPr>
          <a:xfrm>
            <a:off x="183860" y="879079"/>
            <a:ext cx="1601543" cy="1730503"/>
            <a:chOff x="705725" y="2072700"/>
            <a:chExt cx="1190350" cy="1286200"/>
          </a:xfrm>
        </p:grpSpPr>
        <p:sp>
          <p:nvSpPr>
            <p:cNvPr id="16" name="Google Shape;1077;p44">
              <a:extLst>
                <a:ext uri="{FF2B5EF4-FFF2-40B4-BE49-F238E27FC236}">
                  <a16:creationId xmlns="" xmlns:a16="http://schemas.microsoft.com/office/drawing/2014/main" id="{3BC9C8E3-F89F-4D12-BB34-7A2DC0CEB956}"/>
                </a:ext>
              </a:extLst>
            </p:cNvPr>
            <p:cNvSpPr/>
            <p:nvPr/>
          </p:nvSpPr>
          <p:spPr>
            <a:xfrm>
              <a:off x="724175" y="2187000"/>
              <a:ext cx="1171900" cy="1171900"/>
            </a:xfrm>
            <a:custGeom>
              <a:avLst/>
              <a:gdLst/>
              <a:ahLst/>
              <a:cxnLst/>
              <a:rect l="l" t="t" r="r" b="b"/>
              <a:pathLst>
                <a:path w="46876" h="46876" extrusionOk="0">
                  <a:moveTo>
                    <a:pt x="43459" y="1"/>
                  </a:moveTo>
                  <a:lnTo>
                    <a:pt x="1" y="3418"/>
                  </a:lnTo>
                  <a:lnTo>
                    <a:pt x="3418" y="46876"/>
                  </a:lnTo>
                  <a:lnTo>
                    <a:pt x="46876" y="43458"/>
                  </a:lnTo>
                  <a:lnTo>
                    <a:pt x="43459" y="1"/>
                  </a:lnTo>
                  <a:close/>
                </a:path>
              </a:pathLst>
            </a:custGeom>
            <a:solidFill>
              <a:srgbClr val="918C7F">
                <a:alpha val="1899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1078;p44">
              <a:extLst>
                <a:ext uri="{FF2B5EF4-FFF2-40B4-BE49-F238E27FC236}">
                  <a16:creationId xmlns="" xmlns:a16="http://schemas.microsoft.com/office/drawing/2014/main" id="{51C537DE-7DEF-44BB-BA3D-8BC18B92DE48}"/>
                </a:ext>
              </a:extLst>
            </p:cNvPr>
            <p:cNvSpPr/>
            <p:nvPr/>
          </p:nvSpPr>
          <p:spPr>
            <a:xfrm>
              <a:off x="705725" y="2168550"/>
              <a:ext cx="1171900" cy="1171900"/>
            </a:xfrm>
            <a:custGeom>
              <a:avLst/>
              <a:gdLst/>
              <a:ahLst/>
              <a:cxnLst/>
              <a:rect l="l" t="t" r="r" b="b"/>
              <a:pathLst>
                <a:path w="46876" h="46876" extrusionOk="0">
                  <a:moveTo>
                    <a:pt x="43459" y="1"/>
                  </a:moveTo>
                  <a:lnTo>
                    <a:pt x="1" y="3418"/>
                  </a:lnTo>
                  <a:lnTo>
                    <a:pt x="3418" y="46875"/>
                  </a:lnTo>
                  <a:lnTo>
                    <a:pt x="46876" y="43458"/>
                  </a:lnTo>
                  <a:lnTo>
                    <a:pt x="43459" y="1"/>
                  </a:lnTo>
                  <a:close/>
                </a:path>
              </a:pathLst>
            </a:custGeom>
            <a:solidFill>
              <a:schemeClr val="accent4">
                <a:lumMod val="60000"/>
                <a:lumOff val="40000"/>
              </a:schemeClr>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3600" b="1" i="0" u="none" strike="noStrike" kern="0" cap="none" spc="0" normalizeH="0" baseline="0" noProof="0" dirty="0">
                  <a:ln>
                    <a:noFill/>
                  </a:ln>
                  <a:solidFill>
                    <a:srgbClr val="FF0000"/>
                  </a:solidFill>
                  <a:effectLst/>
                  <a:uLnTx/>
                  <a:uFillTx/>
                  <a:latin typeface="Arial" panose="020B0604020202020204"/>
                  <a:ea typeface="+mn-ea"/>
                  <a:cs typeface="Arial"/>
                  <a:sym typeface="Arial"/>
                </a:rPr>
                <a:t>1.6</a:t>
              </a:r>
            </a:p>
          </p:txBody>
        </p:sp>
        <p:sp>
          <p:nvSpPr>
            <p:cNvPr id="18" name="Google Shape;1079;p44">
              <a:extLst>
                <a:ext uri="{FF2B5EF4-FFF2-40B4-BE49-F238E27FC236}">
                  <a16:creationId xmlns="" xmlns:a16="http://schemas.microsoft.com/office/drawing/2014/main" id="{F12EEFD8-3916-4063-8CEC-54E44ADD067F}"/>
                </a:ext>
              </a:extLst>
            </p:cNvPr>
            <p:cNvSpPr/>
            <p:nvPr/>
          </p:nvSpPr>
          <p:spPr>
            <a:xfrm>
              <a:off x="1615675" y="2072700"/>
              <a:ext cx="133950" cy="222075"/>
            </a:xfrm>
            <a:custGeom>
              <a:avLst/>
              <a:gdLst/>
              <a:ahLst/>
              <a:cxnLst/>
              <a:rect l="l" t="t" r="r" b="b"/>
              <a:pathLst>
                <a:path w="5358" h="8883" extrusionOk="0">
                  <a:moveTo>
                    <a:pt x="857" y="1"/>
                  </a:moveTo>
                  <a:lnTo>
                    <a:pt x="0" y="8573"/>
                  </a:lnTo>
                  <a:cubicBezTo>
                    <a:pt x="619" y="8585"/>
                    <a:pt x="1262" y="8633"/>
                    <a:pt x="1869" y="8716"/>
                  </a:cubicBezTo>
                  <a:cubicBezTo>
                    <a:pt x="2046" y="8750"/>
                    <a:pt x="2235" y="8783"/>
                    <a:pt x="2423" y="8783"/>
                  </a:cubicBezTo>
                  <a:cubicBezTo>
                    <a:pt x="2501" y="8783"/>
                    <a:pt x="2579" y="8778"/>
                    <a:pt x="2655" y="8764"/>
                  </a:cubicBezTo>
                  <a:cubicBezTo>
                    <a:pt x="2737" y="8755"/>
                    <a:pt x="2818" y="8732"/>
                    <a:pt x="2889" y="8732"/>
                  </a:cubicBezTo>
                  <a:cubicBezTo>
                    <a:pt x="2911" y="8732"/>
                    <a:pt x="2933" y="8734"/>
                    <a:pt x="2953" y="8740"/>
                  </a:cubicBezTo>
                  <a:cubicBezTo>
                    <a:pt x="3036" y="8752"/>
                    <a:pt x="3108" y="8799"/>
                    <a:pt x="3179" y="8823"/>
                  </a:cubicBezTo>
                  <a:cubicBezTo>
                    <a:pt x="3286" y="8871"/>
                    <a:pt x="3405" y="8871"/>
                    <a:pt x="3524" y="8871"/>
                  </a:cubicBezTo>
                  <a:cubicBezTo>
                    <a:pt x="3549" y="8873"/>
                    <a:pt x="3576" y="8874"/>
                    <a:pt x="3603" y="8874"/>
                  </a:cubicBezTo>
                  <a:cubicBezTo>
                    <a:pt x="3772" y="8874"/>
                    <a:pt x="3983" y="8837"/>
                    <a:pt x="4179" y="8837"/>
                  </a:cubicBezTo>
                  <a:cubicBezTo>
                    <a:pt x="4286" y="8837"/>
                    <a:pt x="4389" y="8848"/>
                    <a:pt x="4477" y="8883"/>
                  </a:cubicBezTo>
                  <a:lnTo>
                    <a:pt x="5358" y="60"/>
                  </a:lnTo>
                  <a:cubicBezTo>
                    <a:pt x="4815" y="23"/>
                    <a:pt x="4267" y="4"/>
                    <a:pt x="3723" y="4"/>
                  </a:cubicBezTo>
                  <a:cubicBezTo>
                    <a:pt x="3397" y="4"/>
                    <a:pt x="3072" y="11"/>
                    <a:pt x="2750" y="25"/>
                  </a:cubicBezTo>
                  <a:cubicBezTo>
                    <a:pt x="2394" y="44"/>
                    <a:pt x="2038" y="71"/>
                    <a:pt x="1688" y="71"/>
                  </a:cubicBezTo>
                  <a:cubicBezTo>
                    <a:pt x="1406" y="71"/>
                    <a:pt x="1128" y="54"/>
                    <a:pt x="857" y="1"/>
                  </a:cubicBezTo>
                  <a:close/>
                </a:path>
              </a:pathLst>
            </a:custGeom>
            <a:solidFill>
              <a:srgbClr val="58CBCA">
                <a:alpha val="8045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1080;p44">
              <a:extLst>
                <a:ext uri="{FF2B5EF4-FFF2-40B4-BE49-F238E27FC236}">
                  <a16:creationId xmlns="" xmlns:a16="http://schemas.microsoft.com/office/drawing/2014/main" id="{DDEA2362-40C0-4809-B34D-54913560B4B6}"/>
                </a:ext>
              </a:extLst>
            </p:cNvPr>
            <p:cNvSpPr/>
            <p:nvPr/>
          </p:nvSpPr>
          <p:spPr>
            <a:xfrm>
              <a:off x="771225" y="2139675"/>
              <a:ext cx="133950" cy="222075"/>
            </a:xfrm>
            <a:custGeom>
              <a:avLst/>
              <a:gdLst/>
              <a:ahLst/>
              <a:cxnLst/>
              <a:rect l="l" t="t" r="r" b="b"/>
              <a:pathLst>
                <a:path w="5358" h="8883" extrusionOk="0">
                  <a:moveTo>
                    <a:pt x="4501" y="1"/>
                  </a:moveTo>
                  <a:cubicBezTo>
                    <a:pt x="4219" y="54"/>
                    <a:pt x="3938" y="71"/>
                    <a:pt x="3656" y="71"/>
                  </a:cubicBezTo>
                  <a:cubicBezTo>
                    <a:pt x="3307" y="71"/>
                    <a:pt x="2957" y="44"/>
                    <a:pt x="2608" y="24"/>
                  </a:cubicBezTo>
                  <a:cubicBezTo>
                    <a:pt x="2282" y="11"/>
                    <a:pt x="1956" y="4"/>
                    <a:pt x="1630" y="4"/>
                  </a:cubicBezTo>
                  <a:cubicBezTo>
                    <a:pt x="1087" y="4"/>
                    <a:pt x="543" y="23"/>
                    <a:pt x="0" y="60"/>
                  </a:cubicBezTo>
                  <a:lnTo>
                    <a:pt x="881" y="8883"/>
                  </a:lnTo>
                  <a:cubicBezTo>
                    <a:pt x="969" y="8848"/>
                    <a:pt x="1070" y="8837"/>
                    <a:pt x="1176" y="8837"/>
                  </a:cubicBezTo>
                  <a:cubicBezTo>
                    <a:pt x="1370" y="8837"/>
                    <a:pt x="1579" y="8874"/>
                    <a:pt x="1752" y="8874"/>
                  </a:cubicBezTo>
                  <a:cubicBezTo>
                    <a:pt x="1780" y="8874"/>
                    <a:pt x="1808" y="8873"/>
                    <a:pt x="1834" y="8871"/>
                  </a:cubicBezTo>
                  <a:cubicBezTo>
                    <a:pt x="1953" y="8871"/>
                    <a:pt x="2072" y="8871"/>
                    <a:pt x="2179" y="8823"/>
                  </a:cubicBezTo>
                  <a:cubicBezTo>
                    <a:pt x="2250" y="8799"/>
                    <a:pt x="2322" y="8752"/>
                    <a:pt x="2405" y="8740"/>
                  </a:cubicBezTo>
                  <a:cubicBezTo>
                    <a:pt x="2425" y="8734"/>
                    <a:pt x="2447" y="8732"/>
                    <a:pt x="2469" y="8732"/>
                  </a:cubicBezTo>
                  <a:cubicBezTo>
                    <a:pt x="2540" y="8732"/>
                    <a:pt x="2621" y="8755"/>
                    <a:pt x="2703" y="8764"/>
                  </a:cubicBezTo>
                  <a:cubicBezTo>
                    <a:pt x="2780" y="8778"/>
                    <a:pt x="2857" y="8783"/>
                    <a:pt x="2935" y="8783"/>
                  </a:cubicBezTo>
                  <a:cubicBezTo>
                    <a:pt x="3123" y="8783"/>
                    <a:pt x="3312" y="8750"/>
                    <a:pt x="3489" y="8716"/>
                  </a:cubicBezTo>
                  <a:cubicBezTo>
                    <a:pt x="4096" y="8633"/>
                    <a:pt x="4739" y="8585"/>
                    <a:pt x="5358" y="8573"/>
                  </a:cubicBezTo>
                  <a:lnTo>
                    <a:pt x="4501" y="1"/>
                  </a:lnTo>
                  <a:close/>
                </a:path>
              </a:pathLst>
            </a:custGeom>
            <a:solidFill>
              <a:srgbClr val="58CBCA">
                <a:alpha val="80450"/>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mc:AlternateContent xmlns:mc="http://schemas.openxmlformats.org/markup-compatibility/2006" xmlns:a14="http://schemas.microsoft.com/office/drawing/2010/main">
        <mc:Choice Requires="a14">
          <p:graphicFrame>
            <p:nvGraphicFramePr>
              <p:cNvPr id="3" name="Table 2">
                <a:extLst>
                  <a:ext uri="{FF2B5EF4-FFF2-40B4-BE49-F238E27FC236}">
                    <a16:creationId xmlns="" xmlns:a16="http://schemas.microsoft.com/office/drawing/2014/main" id="{30B7386D-C631-47A6-9C38-5C10B4687EC2}"/>
                  </a:ext>
                </a:extLst>
              </p:cNvPr>
              <p:cNvGraphicFramePr>
                <a:graphicFrameLocks noGrp="1"/>
              </p:cNvGraphicFramePr>
              <p:nvPr>
                <p:extLst>
                  <p:ext uri="{D42A27DB-BD31-4B8C-83A1-F6EECF244321}">
                    <p14:modId xmlns:p14="http://schemas.microsoft.com/office/powerpoint/2010/main" val="2597673445"/>
                  </p:ext>
                </p:extLst>
              </p:nvPr>
            </p:nvGraphicFramePr>
            <p:xfrm>
              <a:off x="949741" y="2584758"/>
              <a:ext cx="10483634" cy="1953532"/>
            </p:xfrm>
            <a:graphic>
              <a:graphicData uri="http://schemas.openxmlformats.org/drawingml/2006/table">
                <a:tbl>
                  <a:tblPr firstRow="1" firstCol="1" bandRow="1">
                    <a:tableStyleId>{5C22544A-7EE6-4342-B048-85BDC9FD1C3A}</a:tableStyleId>
                  </a:tblPr>
                  <a:tblGrid>
                    <a:gridCol w="2094119">
                      <a:extLst>
                        <a:ext uri="{9D8B030D-6E8A-4147-A177-3AD203B41FA5}">
                          <a16:colId xmlns="" xmlns:a16="http://schemas.microsoft.com/office/drawing/2014/main" val="165143797"/>
                        </a:ext>
                      </a:extLst>
                    </a:gridCol>
                    <a:gridCol w="1396079">
                      <a:extLst>
                        <a:ext uri="{9D8B030D-6E8A-4147-A177-3AD203B41FA5}">
                          <a16:colId xmlns="" xmlns:a16="http://schemas.microsoft.com/office/drawing/2014/main" val="2324284630"/>
                        </a:ext>
                      </a:extLst>
                    </a:gridCol>
                    <a:gridCol w="1748359">
                      <a:extLst>
                        <a:ext uri="{9D8B030D-6E8A-4147-A177-3AD203B41FA5}">
                          <a16:colId xmlns="" xmlns:a16="http://schemas.microsoft.com/office/drawing/2014/main" val="1377993867"/>
                        </a:ext>
                      </a:extLst>
                    </a:gridCol>
                    <a:gridCol w="1748359">
                      <a:extLst>
                        <a:ext uri="{9D8B030D-6E8A-4147-A177-3AD203B41FA5}">
                          <a16:colId xmlns="" xmlns:a16="http://schemas.microsoft.com/office/drawing/2014/main" val="1329358245"/>
                        </a:ext>
                      </a:extLst>
                    </a:gridCol>
                    <a:gridCol w="1748359">
                      <a:extLst>
                        <a:ext uri="{9D8B030D-6E8A-4147-A177-3AD203B41FA5}">
                          <a16:colId xmlns="" xmlns:a16="http://schemas.microsoft.com/office/drawing/2014/main" val="2279329370"/>
                        </a:ext>
                      </a:extLst>
                    </a:gridCol>
                    <a:gridCol w="1748359">
                      <a:extLst>
                        <a:ext uri="{9D8B030D-6E8A-4147-A177-3AD203B41FA5}">
                          <a16:colId xmlns="" xmlns:a16="http://schemas.microsoft.com/office/drawing/2014/main" val="3715399281"/>
                        </a:ext>
                      </a:extLst>
                    </a:gridCol>
                  </a:tblGrid>
                  <a:tr h="781413">
                    <a:tc>
                      <a:txBody>
                        <a:bodyPr/>
                        <a:lstStyle/>
                        <a:p>
                          <a:pPr marL="0" marR="0" algn="ctr">
                            <a:spcBef>
                              <a:spcPts val="0"/>
                            </a:spcBef>
                            <a:spcAft>
                              <a:spcPts val="0"/>
                            </a:spcAft>
                          </a:pPr>
                          <a:r>
                            <a:rPr lang="fr-FR" sz="2400" b="1" dirty="0" err="1">
                              <a:effectLst/>
                              <a:latin typeface="+mn-lt"/>
                            </a:rPr>
                            <a:t>Quốc</a:t>
                          </a:r>
                          <a:r>
                            <a:rPr lang="fr-FR" sz="2400" b="1" dirty="0">
                              <a:effectLst/>
                              <a:latin typeface="+mn-lt"/>
                            </a:rPr>
                            <a:t> </a:t>
                          </a:r>
                          <a:r>
                            <a:rPr lang="fr-FR" sz="2400" b="1" dirty="0" err="1">
                              <a:effectLst/>
                              <a:latin typeface="+mn-lt"/>
                            </a:rPr>
                            <a:t>gia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Australia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Pháp</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Tây</a:t>
                          </a:r>
                          <a:r>
                            <a:rPr lang="fr-FR" sz="2400" b="1" dirty="0">
                              <a:effectLst/>
                              <a:latin typeface="+mn-lt"/>
                            </a:rPr>
                            <a:t> Ban Nha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a:effectLst/>
                              <a:latin typeface="+mn-lt"/>
                            </a:rPr>
                            <a:t>Anh</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Mĩ</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extLst>
                      <a:ext uri="{0D108BD9-81ED-4DB2-BD59-A6C34878D82A}">
                        <a16:rowId xmlns="" xmlns:a16="http://schemas.microsoft.com/office/drawing/2014/main" val="356723481"/>
                      </a:ext>
                    </a:extLst>
                  </a:tr>
                  <a:tr h="1172119">
                    <a:tc>
                      <a:txBody>
                        <a:bodyPr/>
                        <a:lstStyle/>
                        <a:p>
                          <a:pPr marL="0" marR="0" algn="ctr">
                            <a:spcBef>
                              <a:spcPts val="0"/>
                            </a:spcBef>
                            <a:spcAft>
                              <a:spcPts val="0"/>
                            </a:spcAft>
                          </a:pPr>
                          <a:r>
                            <a:rPr lang="fr-FR" sz="2400" b="1" dirty="0" err="1">
                              <a:effectLst/>
                              <a:latin typeface="+mn-lt"/>
                            </a:rPr>
                            <a:t>Tuổi</a:t>
                          </a:r>
                          <a:r>
                            <a:rPr lang="fr-FR" sz="2400" b="1" dirty="0">
                              <a:effectLst/>
                              <a:latin typeface="+mn-lt"/>
                            </a:rPr>
                            <a:t> </a:t>
                          </a:r>
                          <a:r>
                            <a:rPr lang="fr-FR" sz="2400" b="1" dirty="0" err="1">
                              <a:effectLst/>
                              <a:latin typeface="+mn-lt"/>
                            </a:rPr>
                            <a:t>thọ</a:t>
                          </a:r>
                          <a:r>
                            <a:rPr lang="fr-FR" sz="2400" b="1" dirty="0">
                              <a:effectLst/>
                              <a:latin typeface="+mn-lt"/>
                            </a:rPr>
                            <a:t> </a:t>
                          </a:r>
                          <a:r>
                            <a:rPr lang="fr-FR" sz="2400" b="1" dirty="0" err="1">
                              <a:effectLst/>
                              <a:latin typeface="+mn-lt"/>
                            </a:rPr>
                            <a:t>trung</a:t>
                          </a:r>
                          <a:r>
                            <a:rPr lang="fr-FR" sz="2400" b="1" dirty="0">
                              <a:effectLst/>
                              <a:latin typeface="+mn-lt"/>
                            </a:rPr>
                            <a:t> </a:t>
                          </a:r>
                          <a:r>
                            <a:rPr lang="fr-FR" sz="2400" b="1" dirty="0" err="1">
                              <a:effectLst/>
                              <a:latin typeface="+mn-lt"/>
                            </a:rPr>
                            <a:t>bình</a:t>
                          </a:r>
                          <a:r>
                            <a:rPr lang="fr-FR" sz="2400" b="1" dirty="0">
                              <a:effectLst/>
                              <a:latin typeface="+mn-lt"/>
                            </a:rPr>
                            <a:t> </a:t>
                          </a:r>
                          <a:r>
                            <a:rPr lang="fr-FR" sz="2400" b="1" dirty="0" err="1">
                              <a:effectLst/>
                              <a:latin typeface="+mn-lt"/>
                            </a:rPr>
                            <a:t>dự</a:t>
                          </a:r>
                          <a:r>
                            <a:rPr lang="fr-FR" sz="2400" b="1" dirty="0">
                              <a:effectLst/>
                              <a:latin typeface="+mn-lt"/>
                            </a:rPr>
                            <a:t> </a:t>
                          </a:r>
                          <a:r>
                            <a:rPr lang="fr-FR" sz="2400" b="1" dirty="0" err="1">
                              <a:effectLst/>
                              <a:latin typeface="+mn-lt"/>
                            </a:rPr>
                            <a:t>kiến</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endParaRPr lang="fr-FR" sz="2400" b="1" dirty="0">
                            <a:effectLst/>
                            <a:latin typeface="+mn-lt"/>
                          </a:endParaRPr>
                        </a:p>
                        <a:p>
                          <a:pPr marL="0" marR="0" algn="ctr">
                            <a:spcBef>
                              <a:spcPts val="0"/>
                            </a:spcBef>
                            <a:spcAft>
                              <a:spcPts val="0"/>
                            </a:spcAft>
                          </a:pPr>
                          <a:r>
                            <a:rPr lang="fr-FR" sz="2400" b="1" dirty="0">
                              <a:effectLst/>
                              <a:latin typeface="+mn-lt"/>
                            </a:rPr>
                            <a:t>83</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fr-FR" sz="2400" b="1" dirty="0">
                            <a:effectLst/>
                            <a:latin typeface="+mn-lt"/>
                          </a:endParaRPr>
                        </a:p>
                        <a:p>
                          <a:pPr marL="0" marR="0" algn="ctr">
                            <a:spcBef>
                              <a:spcPts val="0"/>
                            </a:spcBef>
                            <a:spcAft>
                              <a:spcPts val="0"/>
                            </a:spcAft>
                          </a:pPr>
                          <a:r>
                            <a:rPr lang="fr-FR" sz="2400" b="1" dirty="0">
                              <a:effectLst/>
                              <a:latin typeface="+mn-lt"/>
                            </a:rPr>
                            <a:t>82,5</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2400" b="1" i="1" smtClean="0">
                                    <a:effectLst/>
                                    <a:latin typeface="Cambria Math" panose="02040503050406030204" pitchFamily="18" charset="0"/>
                                    <a:cs typeface="Times New Roman" panose="02020603050405020304" pitchFamily="18" charset="0"/>
                                  </a:rPr>
                                  <m:t>𝟖𝟑</m:t>
                                </m:r>
                                <m:f>
                                  <m:fPr>
                                    <m:ctrlPr>
                                      <a:rPr lang="fr-FR" sz="2400" b="1" i="1" smtClean="0">
                                        <a:effectLst/>
                                        <a:latin typeface="Cambria Math" panose="02040503050406030204" pitchFamily="18" charset="0"/>
                                        <a:cs typeface="Times New Roman" panose="02020603050405020304" pitchFamily="18" charset="0"/>
                                      </a:rPr>
                                    </m:ctrlPr>
                                  </m:fPr>
                                  <m:num>
                                    <m:r>
                                      <a:rPr lang="en-US" sz="2400" b="1" i="1" smtClean="0">
                                        <a:effectLst/>
                                        <a:latin typeface="Cambria Math" panose="02040503050406030204" pitchFamily="18" charset="0"/>
                                        <a:cs typeface="Times New Roman" panose="02020603050405020304" pitchFamily="18" charset="0"/>
                                      </a:rPr>
                                      <m:t>𝟏</m:t>
                                    </m:r>
                                  </m:num>
                                  <m:den>
                                    <m:r>
                                      <a:rPr lang="en-US" sz="2400" b="1" i="1" smtClean="0">
                                        <a:effectLst/>
                                        <a:latin typeface="Cambria Math" panose="02040503050406030204" pitchFamily="18" charset="0"/>
                                        <a:cs typeface="Times New Roman" panose="02020603050405020304" pitchFamily="18" charset="0"/>
                                      </a:rPr>
                                      <m:t>𝟓</m:t>
                                    </m:r>
                                  </m:den>
                                </m:f>
                              </m:oMath>
                            </m:oMathPara>
                          </a14:m>
                          <a:endParaRPr lang="fr-FR"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14:m>
                            <m:oMathPara xmlns:m="http://schemas.openxmlformats.org/officeDocument/2006/math">
                              <m:oMathParaPr>
                                <m:jc m:val="centerGroup"/>
                              </m:oMathParaPr>
                              <m:oMath xmlns:m="http://schemas.openxmlformats.org/officeDocument/2006/math">
                                <m:r>
                                  <a:rPr lang="en-US" sz="2400" b="1" i="0" smtClean="0">
                                    <a:effectLst/>
                                    <a:latin typeface="Cambria Math" panose="02040503050406030204" pitchFamily="18" charset="0"/>
                                    <a:cs typeface="Times New Roman" panose="02020603050405020304" pitchFamily="18" charset="0"/>
                                  </a:rPr>
                                  <m:t>𝟖𝟏</m:t>
                                </m:r>
                                <m:f>
                                  <m:fPr>
                                    <m:ctrlPr>
                                      <a:rPr lang="fr-FR" sz="2400" b="1" i="1" smtClean="0">
                                        <a:effectLst/>
                                        <a:latin typeface="Cambria Math" panose="02040503050406030204" pitchFamily="18" charset="0"/>
                                        <a:cs typeface="Times New Roman" panose="02020603050405020304" pitchFamily="18" charset="0"/>
                                      </a:rPr>
                                    </m:ctrlPr>
                                  </m:fPr>
                                  <m:num>
                                    <m:r>
                                      <a:rPr lang="en-US" sz="2400" b="1" i="1" smtClean="0">
                                        <a:effectLst/>
                                        <a:latin typeface="Cambria Math" panose="02040503050406030204" pitchFamily="18" charset="0"/>
                                        <a:cs typeface="Times New Roman" panose="02020603050405020304" pitchFamily="18" charset="0"/>
                                      </a:rPr>
                                      <m:t>𝟐</m:t>
                                    </m:r>
                                  </m:num>
                                  <m:den>
                                    <m:r>
                                      <a:rPr lang="en-US" sz="2400" b="1" i="1" smtClean="0">
                                        <a:effectLst/>
                                        <a:latin typeface="Cambria Math" panose="02040503050406030204" pitchFamily="18" charset="0"/>
                                        <a:cs typeface="Times New Roman" panose="02020603050405020304" pitchFamily="18" charset="0"/>
                                      </a:rPr>
                                      <m:t>𝟓</m:t>
                                    </m:r>
                                  </m:den>
                                </m:f>
                              </m:oMath>
                            </m:oMathPara>
                          </a14:m>
                          <a:endParaRPr lang="fr-FR"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14:m>
                            <m:oMathPara xmlns:m="http://schemas.openxmlformats.org/officeDocument/2006/math">
                              <m:oMathParaPr>
                                <m:jc m:val="centerGroup"/>
                              </m:oMathParaPr>
                              <m:oMath xmlns:m="http://schemas.openxmlformats.org/officeDocument/2006/math">
                                <m:r>
                                  <a:rPr lang="en-US" sz="2400" b="1" i="0" smtClean="0">
                                    <a:effectLst/>
                                    <a:latin typeface="Cambria Math" panose="02040503050406030204" pitchFamily="18" charset="0"/>
                                    <a:cs typeface="Times New Roman" panose="02020603050405020304" pitchFamily="18" charset="0"/>
                                  </a:rPr>
                                  <m:t>𝟕𝟖</m:t>
                                </m:r>
                                <m:f>
                                  <m:fPr>
                                    <m:ctrlPr>
                                      <a:rPr lang="fr-FR" sz="2400" b="1" i="1" smtClean="0">
                                        <a:effectLst/>
                                        <a:latin typeface="Cambria Math" panose="02040503050406030204" pitchFamily="18" charset="0"/>
                                        <a:cs typeface="Times New Roman" panose="02020603050405020304" pitchFamily="18" charset="0"/>
                                      </a:rPr>
                                    </m:ctrlPr>
                                  </m:fPr>
                                  <m:num>
                                    <m:r>
                                      <a:rPr lang="en-US" sz="2400" b="1" i="1" smtClean="0">
                                        <a:effectLst/>
                                        <a:latin typeface="Cambria Math" panose="02040503050406030204" pitchFamily="18" charset="0"/>
                                        <a:cs typeface="Times New Roman" panose="02020603050405020304" pitchFamily="18" charset="0"/>
                                      </a:rPr>
                                      <m:t>𝟐</m:t>
                                    </m:r>
                                  </m:num>
                                  <m:den>
                                    <m:r>
                                      <a:rPr lang="en-US" sz="2400" b="1" i="1" smtClean="0">
                                        <a:effectLst/>
                                        <a:latin typeface="Cambria Math" panose="02040503050406030204" pitchFamily="18" charset="0"/>
                                        <a:cs typeface="Times New Roman" panose="02020603050405020304" pitchFamily="18" charset="0"/>
                                      </a:rPr>
                                      <m:t>𝟓</m:t>
                                    </m:r>
                                  </m:den>
                                </m:f>
                              </m:oMath>
                            </m:oMathPara>
                          </a14:m>
                          <a:endParaRPr lang="fr-FR" sz="2400" b="1" dirty="0">
                            <a:effectLst/>
                            <a:latin typeface="+mn-lt"/>
                            <a:ea typeface="Calibri" panose="020F0502020204030204" pitchFamily="34" charset="0"/>
                            <a:cs typeface="Times New Roman" panose="02020603050405020304" pitchFamily="18" charset="0"/>
                          </a:endParaRPr>
                        </a:p>
                        <a:p>
                          <a:pPr marL="0" marR="0" algn="ctr">
                            <a:spcBef>
                              <a:spcPts val="0"/>
                            </a:spcBef>
                            <a:spcAft>
                              <a:spcPts val="0"/>
                            </a:spcAft>
                          </a:pPr>
                          <a:endParaRPr lang="fr-FR" sz="2400" b="1"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541119229"/>
                      </a:ext>
                    </a:extLst>
                  </a:tr>
                </a:tbl>
              </a:graphicData>
            </a:graphic>
          </p:graphicFrame>
        </mc:Choice>
        <mc:Fallback xmlns="">
          <p:graphicFrame>
            <p:nvGraphicFramePr>
              <p:cNvPr id="3" name="Table 2">
                <a:extLst>
                  <a:ext uri="{FF2B5EF4-FFF2-40B4-BE49-F238E27FC236}">
                    <a16:creationId xmlns:a16="http://schemas.microsoft.com/office/drawing/2014/main" id="{30B7386D-C631-47A6-9C38-5C10B4687EC2}"/>
                  </a:ext>
                </a:extLst>
              </p:cNvPr>
              <p:cNvGraphicFramePr>
                <a:graphicFrameLocks noGrp="1"/>
              </p:cNvGraphicFramePr>
              <p:nvPr>
                <p:extLst>
                  <p:ext uri="{D42A27DB-BD31-4B8C-83A1-F6EECF244321}">
                    <p14:modId xmlns:p14="http://schemas.microsoft.com/office/powerpoint/2010/main" val="2597673445"/>
                  </p:ext>
                </p:extLst>
              </p:nvPr>
            </p:nvGraphicFramePr>
            <p:xfrm>
              <a:off x="949741" y="2584758"/>
              <a:ext cx="10483634" cy="1953532"/>
            </p:xfrm>
            <a:graphic>
              <a:graphicData uri="http://schemas.openxmlformats.org/drawingml/2006/table">
                <a:tbl>
                  <a:tblPr firstRow="1" firstCol="1" bandRow="1">
                    <a:tableStyleId>{5C22544A-7EE6-4342-B048-85BDC9FD1C3A}</a:tableStyleId>
                  </a:tblPr>
                  <a:tblGrid>
                    <a:gridCol w="2094119">
                      <a:extLst>
                        <a:ext uri="{9D8B030D-6E8A-4147-A177-3AD203B41FA5}">
                          <a16:colId xmlns:a16="http://schemas.microsoft.com/office/drawing/2014/main" val="165143797"/>
                        </a:ext>
                      </a:extLst>
                    </a:gridCol>
                    <a:gridCol w="1396079">
                      <a:extLst>
                        <a:ext uri="{9D8B030D-6E8A-4147-A177-3AD203B41FA5}">
                          <a16:colId xmlns:a16="http://schemas.microsoft.com/office/drawing/2014/main" val="2324284630"/>
                        </a:ext>
                      </a:extLst>
                    </a:gridCol>
                    <a:gridCol w="1748359">
                      <a:extLst>
                        <a:ext uri="{9D8B030D-6E8A-4147-A177-3AD203B41FA5}">
                          <a16:colId xmlns:a16="http://schemas.microsoft.com/office/drawing/2014/main" val="1377993867"/>
                        </a:ext>
                      </a:extLst>
                    </a:gridCol>
                    <a:gridCol w="1748359">
                      <a:extLst>
                        <a:ext uri="{9D8B030D-6E8A-4147-A177-3AD203B41FA5}">
                          <a16:colId xmlns:a16="http://schemas.microsoft.com/office/drawing/2014/main" val="1329358245"/>
                        </a:ext>
                      </a:extLst>
                    </a:gridCol>
                    <a:gridCol w="1748359">
                      <a:extLst>
                        <a:ext uri="{9D8B030D-6E8A-4147-A177-3AD203B41FA5}">
                          <a16:colId xmlns:a16="http://schemas.microsoft.com/office/drawing/2014/main" val="2279329370"/>
                        </a:ext>
                      </a:extLst>
                    </a:gridCol>
                    <a:gridCol w="1748359">
                      <a:extLst>
                        <a:ext uri="{9D8B030D-6E8A-4147-A177-3AD203B41FA5}">
                          <a16:colId xmlns:a16="http://schemas.microsoft.com/office/drawing/2014/main" val="3715399281"/>
                        </a:ext>
                      </a:extLst>
                    </a:gridCol>
                  </a:tblGrid>
                  <a:tr h="781413">
                    <a:tc>
                      <a:txBody>
                        <a:bodyPr/>
                        <a:lstStyle/>
                        <a:p>
                          <a:pPr marL="0" marR="0" algn="ctr">
                            <a:spcBef>
                              <a:spcPts val="0"/>
                            </a:spcBef>
                            <a:spcAft>
                              <a:spcPts val="0"/>
                            </a:spcAft>
                          </a:pPr>
                          <a:r>
                            <a:rPr lang="fr-FR" sz="2400" b="1" dirty="0" err="1">
                              <a:effectLst/>
                              <a:latin typeface="+mn-lt"/>
                            </a:rPr>
                            <a:t>Quốc</a:t>
                          </a:r>
                          <a:r>
                            <a:rPr lang="fr-FR" sz="2400" b="1" dirty="0">
                              <a:effectLst/>
                              <a:latin typeface="+mn-lt"/>
                            </a:rPr>
                            <a:t> </a:t>
                          </a:r>
                          <a:r>
                            <a:rPr lang="fr-FR" sz="2400" b="1" dirty="0" err="1">
                              <a:effectLst/>
                              <a:latin typeface="+mn-lt"/>
                            </a:rPr>
                            <a:t>gia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Australia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Pháp</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Tây</a:t>
                          </a:r>
                          <a:r>
                            <a:rPr lang="fr-FR" sz="2400" b="1" dirty="0">
                              <a:effectLst/>
                              <a:latin typeface="+mn-lt"/>
                            </a:rPr>
                            <a:t> Ban Nha</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a:effectLst/>
                              <a:latin typeface="+mn-lt"/>
                            </a:rPr>
                            <a:t>Anh</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r>
                            <a:rPr lang="fr-FR" sz="2400" b="1" dirty="0" err="1">
                              <a:effectLst/>
                              <a:latin typeface="+mn-lt"/>
                            </a:rPr>
                            <a:t>Mĩ</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extLst>
                      <a:ext uri="{0D108BD9-81ED-4DB2-BD59-A6C34878D82A}">
                        <a16:rowId xmlns:a16="http://schemas.microsoft.com/office/drawing/2014/main" val="356723481"/>
                      </a:ext>
                    </a:extLst>
                  </a:tr>
                  <a:tr h="1172119">
                    <a:tc>
                      <a:txBody>
                        <a:bodyPr/>
                        <a:lstStyle/>
                        <a:p>
                          <a:pPr marL="0" marR="0" algn="ctr">
                            <a:spcBef>
                              <a:spcPts val="0"/>
                            </a:spcBef>
                            <a:spcAft>
                              <a:spcPts val="0"/>
                            </a:spcAft>
                          </a:pPr>
                          <a:r>
                            <a:rPr lang="fr-FR" sz="2400" b="1" dirty="0" err="1">
                              <a:effectLst/>
                              <a:latin typeface="+mn-lt"/>
                            </a:rPr>
                            <a:t>Tuổi</a:t>
                          </a:r>
                          <a:r>
                            <a:rPr lang="fr-FR" sz="2400" b="1" dirty="0">
                              <a:effectLst/>
                              <a:latin typeface="+mn-lt"/>
                            </a:rPr>
                            <a:t> </a:t>
                          </a:r>
                          <a:r>
                            <a:rPr lang="fr-FR" sz="2400" b="1" dirty="0" err="1">
                              <a:effectLst/>
                              <a:latin typeface="+mn-lt"/>
                            </a:rPr>
                            <a:t>thọ</a:t>
                          </a:r>
                          <a:r>
                            <a:rPr lang="fr-FR" sz="2400" b="1" dirty="0">
                              <a:effectLst/>
                              <a:latin typeface="+mn-lt"/>
                            </a:rPr>
                            <a:t> </a:t>
                          </a:r>
                          <a:r>
                            <a:rPr lang="fr-FR" sz="2400" b="1" dirty="0" err="1">
                              <a:effectLst/>
                              <a:latin typeface="+mn-lt"/>
                            </a:rPr>
                            <a:t>trung</a:t>
                          </a:r>
                          <a:r>
                            <a:rPr lang="fr-FR" sz="2400" b="1" dirty="0">
                              <a:effectLst/>
                              <a:latin typeface="+mn-lt"/>
                            </a:rPr>
                            <a:t> </a:t>
                          </a:r>
                          <a:r>
                            <a:rPr lang="fr-FR" sz="2400" b="1" dirty="0" err="1">
                              <a:effectLst/>
                              <a:latin typeface="+mn-lt"/>
                            </a:rPr>
                            <a:t>bình</a:t>
                          </a:r>
                          <a:r>
                            <a:rPr lang="fr-FR" sz="2400" b="1" dirty="0">
                              <a:effectLst/>
                              <a:latin typeface="+mn-lt"/>
                            </a:rPr>
                            <a:t> </a:t>
                          </a:r>
                          <a:r>
                            <a:rPr lang="fr-FR" sz="2400" b="1" dirty="0" err="1">
                              <a:effectLst/>
                              <a:latin typeface="+mn-lt"/>
                            </a:rPr>
                            <a:t>dự</a:t>
                          </a:r>
                          <a:r>
                            <a:rPr lang="fr-FR" sz="2400" b="1" dirty="0">
                              <a:effectLst/>
                              <a:latin typeface="+mn-lt"/>
                            </a:rPr>
                            <a:t> </a:t>
                          </a:r>
                          <a:r>
                            <a:rPr lang="fr-FR" sz="2400" b="1" dirty="0" err="1">
                              <a:effectLst/>
                              <a:latin typeface="+mn-lt"/>
                            </a:rPr>
                            <a:t>kiến</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solidFill>
                          <a:schemeClr val="tx2">
                            <a:lumMod val="50000"/>
                          </a:schemeClr>
                        </a:solidFill>
                      </a:tcPr>
                    </a:tc>
                    <a:tc>
                      <a:txBody>
                        <a:bodyPr/>
                        <a:lstStyle/>
                        <a:p>
                          <a:pPr marL="0" marR="0" algn="ctr">
                            <a:spcBef>
                              <a:spcPts val="0"/>
                            </a:spcBef>
                            <a:spcAft>
                              <a:spcPts val="0"/>
                            </a:spcAft>
                          </a:pPr>
                          <a:endParaRPr lang="fr-FR" sz="2400" b="1" dirty="0">
                            <a:effectLst/>
                            <a:latin typeface="+mn-lt"/>
                          </a:endParaRPr>
                        </a:p>
                        <a:p>
                          <a:pPr marL="0" marR="0" algn="ctr">
                            <a:spcBef>
                              <a:spcPts val="0"/>
                            </a:spcBef>
                            <a:spcAft>
                              <a:spcPts val="0"/>
                            </a:spcAft>
                          </a:pPr>
                          <a:r>
                            <a:rPr lang="fr-FR" sz="2400" b="1" dirty="0">
                              <a:effectLst/>
                              <a:latin typeface="+mn-lt"/>
                            </a:rPr>
                            <a:t>83</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endParaRPr lang="fr-FR" sz="2400" b="1" dirty="0">
                            <a:effectLst/>
                            <a:latin typeface="+mn-lt"/>
                          </a:endParaRPr>
                        </a:p>
                        <a:p>
                          <a:pPr marL="0" marR="0" algn="ctr">
                            <a:spcBef>
                              <a:spcPts val="0"/>
                            </a:spcBef>
                            <a:spcAft>
                              <a:spcPts val="0"/>
                            </a:spcAft>
                          </a:pPr>
                          <a:r>
                            <a:rPr lang="fr-FR" sz="2400" b="1" dirty="0">
                              <a:effectLst/>
                              <a:latin typeface="+mn-lt"/>
                            </a:rPr>
                            <a:t>82,5</a:t>
                          </a:r>
                          <a:endParaRPr lang="en-US"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4"/>
                          <a:stretch>
                            <a:fillRect l="-300000" t="-73575" r="-201394" b="-9845"/>
                          </a:stretch>
                        </a:blipFill>
                      </a:tcPr>
                    </a:tc>
                    <a:tc>
                      <a:txBody>
                        <a:bodyPr/>
                        <a:lstStyle/>
                        <a:p>
                          <a:endParaRPr lang="en-US"/>
                        </a:p>
                      </a:txBody>
                      <a:tcPr marL="68580" marR="68580" marT="0" marB="0">
                        <a:blipFill>
                          <a:blip r:embed="rId4"/>
                          <a:stretch>
                            <a:fillRect l="-400000" t="-73575" r="-101394" b="-9845"/>
                          </a:stretch>
                        </a:blipFill>
                      </a:tcPr>
                    </a:tc>
                    <a:tc>
                      <a:txBody>
                        <a:bodyPr/>
                        <a:lstStyle/>
                        <a:p>
                          <a:endParaRPr lang="en-US"/>
                        </a:p>
                      </a:txBody>
                      <a:tcPr marL="68580" marR="68580" marT="0" marB="0">
                        <a:blipFill>
                          <a:blip r:embed="rId4"/>
                          <a:stretch>
                            <a:fillRect l="-500000" t="-73575" r="-1394" b="-9845"/>
                          </a:stretch>
                        </a:blipFill>
                      </a:tcPr>
                    </a:tc>
                    <a:extLst>
                      <a:ext uri="{0D108BD9-81ED-4DB2-BD59-A6C34878D82A}">
                        <a16:rowId xmlns:a16="http://schemas.microsoft.com/office/drawing/2014/main" val="1541119229"/>
                      </a:ext>
                    </a:extLst>
                  </a:tr>
                </a:tbl>
              </a:graphicData>
            </a:graphic>
          </p:graphicFrame>
        </mc:Fallback>
      </mc:AlternateContent>
      <p:sp>
        <p:nvSpPr>
          <p:cNvPr id="7" name="Rectangle 6">
            <a:extLst>
              <a:ext uri="{FF2B5EF4-FFF2-40B4-BE49-F238E27FC236}">
                <a16:creationId xmlns="" xmlns:a16="http://schemas.microsoft.com/office/drawing/2014/main" id="{F6B3D412-B6AD-45BA-B952-CA1A0B0688CC}"/>
              </a:ext>
            </a:extLst>
          </p:cNvPr>
          <p:cNvSpPr/>
          <p:nvPr/>
        </p:nvSpPr>
        <p:spPr>
          <a:xfrm>
            <a:off x="1311577" y="4726134"/>
            <a:ext cx="10291214" cy="523220"/>
          </a:xfrm>
          <a:prstGeom prst="rect">
            <a:avLst/>
          </a:prstGeom>
        </p:spPr>
        <p:txBody>
          <a:bodyPr wrap="square">
            <a:spAutoFit/>
          </a:bodyPr>
          <a:lstStyle/>
          <a:p>
            <a:pPr>
              <a:spcAft>
                <a:spcPts val="600"/>
              </a:spcAft>
            </a:pPr>
            <a:r>
              <a:rPr lang="fr-FR" sz="2800" dirty="0" err="1">
                <a:ea typeface="Calibri" panose="020F0502020204030204" pitchFamily="34" charset="0"/>
                <a:cs typeface="Times New Roman" panose="02020603050405020304" pitchFamily="18" charset="0"/>
              </a:rPr>
              <a:t>Các</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quốc</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gia</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theo</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tuổi</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thọ</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trung</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dự</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kiến</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từ</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nhỏ</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đến</a:t>
            </a:r>
            <a:r>
              <a:rPr lang="fr-FR" sz="2800" dirty="0">
                <a:ea typeface="Calibri" panose="020F0502020204030204" pitchFamily="34" charset="0"/>
                <a:cs typeface="Times New Roman" panose="02020603050405020304" pitchFamily="18" charset="0"/>
              </a:rPr>
              <a:t> </a:t>
            </a:r>
            <a:r>
              <a:rPr lang="fr-FR" sz="2800" dirty="0" err="1">
                <a:ea typeface="Calibri" panose="020F0502020204030204" pitchFamily="34" charset="0"/>
                <a:cs typeface="Times New Roman" panose="02020603050405020304" pitchFamily="18" charset="0"/>
              </a:rPr>
              <a:t>lớn</a:t>
            </a:r>
            <a:r>
              <a:rPr lang="fr-FR" sz="2800" dirty="0">
                <a:ea typeface="Calibri" panose="020F0502020204030204" pitchFamily="34" charset="0"/>
                <a:cs typeface="Times New Roman" panose="02020603050405020304" pitchFamily="18" charset="0"/>
              </a:rPr>
              <a:t> :</a:t>
            </a:r>
            <a:endParaRPr lang="en-US" sz="2800" dirty="0">
              <a:ea typeface="Calibri" panose="020F0502020204030204" pitchFamily="34" charset="0"/>
              <a:cs typeface="Times New Roman" panose="02020603050405020304" pitchFamily="18" charset="0"/>
            </a:endParaRPr>
          </a:p>
        </p:txBody>
      </p:sp>
      <p:graphicFrame>
        <p:nvGraphicFramePr>
          <p:cNvPr id="20" name="Object 19">
            <a:extLst>
              <a:ext uri="{FF2B5EF4-FFF2-40B4-BE49-F238E27FC236}">
                <a16:creationId xmlns="" xmlns:a16="http://schemas.microsoft.com/office/drawing/2014/main" id="{1057C56F-AC8C-4763-87F9-B62EE46E6235}"/>
              </a:ext>
            </a:extLst>
          </p:cNvPr>
          <p:cNvGraphicFramePr>
            <a:graphicFrameLocks noChangeAspect="1"/>
          </p:cNvGraphicFramePr>
          <p:nvPr>
            <p:extLst>
              <p:ext uri="{D42A27DB-BD31-4B8C-83A1-F6EECF244321}">
                <p14:modId xmlns:p14="http://schemas.microsoft.com/office/powerpoint/2010/main" val="826948650"/>
              </p:ext>
            </p:extLst>
          </p:nvPr>
        </p:nvGraphicFramePr>
        <p:xfrm>
          <a:off x="3749211" y="5340479"/>
          <a:ext cx="4232740" cy="1019186"/>
        </p:xfrm>
        <a:graphic>
          <a:graphicData uri="http://schemas.openxmlformats.org/presentationml/2006/ole">
            <mc:AlternateContent xmlns:mc="http://schemas.openxmlformats.org/markup-compatibility/2006">
              <mc:Choice xmlns:v="urn:schemas-microsoft-com:vml" Requires="v">
                <p:oleObj spid="_x0000_s23560" name="Equation" r:id="rId5" imgW="1938534" imgH="467304" progId="Equation.DSMT4">
                  <p:embed/>
                </p:oleObj>
              </mc:Choice>
              <mc:Fallback>
                <p:oleObj name="Equation" r:id="rId5" imgW="1938534" imgH="467304" progId="Equation.DSMT4">
                  <p:embed/>
                  <p:pic>
                    <p:nvPicPr>
                      <p:cNvPr id="0" name=""/>
                      <p:cNvPicPr/>
                      <p:nvPr/>
                    </p:nvPicPr>
                    <p:blipFill>
                      <a:blip r:embed="rId6"/>
                      <a:stretch>
                        <a:fillRect/>
                      </a:stretch>
                    </p:blipFill>
                    <p:spPr>
                      <a:xfrm>
                        <a:off x="3749211" y="5340479"/>
                        <a:ext cx="4232740" cy="1019186"/>
                      </a:xfrm>
                      <a:prstGeom prst="rect">
                        <a:avLst/>
                      </a:prstGeom>
                    </p:spPr>
                  </p:pic>
                </p:oleObj>
              </mc:Fallback>
            </mc:AlternateContent>
          </a:graphicData>
        </a:graphic>
      </p:graphicFrame>
    </p:spTree>
    <p:extLst>
      <p:ext uri="{BB962C8B-B14F-4D97-AF65-F5344CB8AC3E}">
        <p14:creationId xmlns:p14="http://schemas.microsoft.com/office/powerpoint/2010/main" val="255280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randombar(horizontal)">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686"/>
        <p:cNvGrpSpPr/>
        <p:nvPr/>
      </p:nvGrpSpPr>
      <p:grpSpPr>
        <a:xfrm>
          <a:off x="0" y="0"/>
          <a:ext cx="0" cy="0"/>
          <a:chOff x="0" y="0"/>
          <a:chExt cx="0" cy="0"/>
        </a:xfrm>
      </p:grpSpPr>
      <p:grpSp>
        <p:nvGrpSpPr>
          <p:cNvPr id="1687" name="Google Shape;1687;p63"/>
          <p:cNvGrpSpPr/>
          <p:nvPr/>
        </p:nvGrpSpPr>
        <p:grpSpPr>
          <a:xfrm>
            <a:off x="808233" y="0"/>
            <a:ext cx="11233079" cy="7741795"/>
            <a:chOff x="7567300" y="1541100"/>
            <a:chExt cx="3167100" cy="3386750"/>
          </a:xfrm>
        </p:grpSpPr>
        <p:sp>
          <p:nvSpPr>
            <p:cNvPr id="1688" name="Google Shape;1688;p63"/>
            <p:cNvSpPr/>
            <p:nvPr/>
          </p:nvSpPr>
          <p:spPr>
            <a:xfrm>
              <a:off x="7597075" y="1552100"/>
              <a:ext cx="3137325"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89" name="Google Shape;1689;p63"/>
            <p:cNvSpPr/>
            <p:nvPr/>
          </p:nvSpPr>
          <p:spPr>
            <a:xfrm>
              <a:off x="7567300" y="1541100"/>
              <a:ext cx="3137325"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0" name="Google Shape;1690;p63"/>
            <p:cNvSpPr/>
            <p:nvPr/>
          </p:nvSpPr>
          <p:spPr>
            <a:xfrm>
              <a:off x="8064861" y="2484787"/>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1" name="Google Shape;1691;p63"/>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2" name="Google Shape;1692;p63"/>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3" name="Google Shape;1693;p63"/>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4" name="Google Shape;1694;p63"/>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5" name="Google Shape;1695;p63"/>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6" name="Google Shape;1696;p63"/>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7" name="Google Shape;1697;p63"/>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8" name="Google Shape;1698;p63"/>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9" name="Google Shape;1699;p63"/>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0" name="Google Shape;1700;p63"/>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1" name="Google Shape;1701;p63"/>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2" name="Google Shape;1702;p63"/>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3" name="Google Shape;1703;p63"/>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4" name="Google Shape;1704;p63"/>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5" name="Google Shape;1705;p63"/>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6" name="Google Shape;1706;p63"/>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7" name="Google Shape;1707;p63"/>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721" name="Google Shape;1721;p63"/>
          <p:cNvGrpSpPr/>
          <p:nvPr/>
        </p:nvGrpSpPr>
        <p:grpSpPr>
          <a:xfrm rot="-279179">
            <a:off x="533322" y="143641"/>
            <a:ext cx="2451637" cy="2477232"/>
            <a:chOff x="2202650" y="2939175"/>
            <a:chExt cx="1146900" cy="1220125"/>
          </a:xfrm>
        </p:grpSpPr>
        <p:sp>
          <p:nvSpPr>
            <p:cNvPr id="1722" name="Google Shape;1722;p63"/>
            <p:cNvSpPr/>
            <p:nvPr/>
          </p:nvSpPr>
          <p:spPr>
            <a:xfrm>
              <a:off x="2221400" y="3024300"/>
              <a:ext cx="1128150" cy="1135000"/>
            </a:xfrm>
            <a:custGeom>
              <a:avLst/>
              <a:gdLst/>
              <a:ahLst/>
              <a:cxnLst/>
              <a:rect l="l" t="t" r="r" b="b"/>
              <a:pathLst>
                <a:path w="45126" h="45400" extrusionOk="0">
                  <a:moveTo>
                    <a:pt x="1572" y="1"/>
                  </a:moveTo>
                  <a:lnTo>
                    <a:pt x="0" y="37506"/>
                  </a:lnTo>
                  <a:lnTo>
                    <a:pt x="6096" y="43816"/>
                  </a:lnTo>
                  <a:lnTo>
                    <a:pt x="43291" y="45399"/>
                  </a:lnTo>
                  <a:lnTo>
                    <a:pt x="45125" y="1835"/>
                  </a:lnTo>
                  <a:lnTo>
                    <a:pt x="157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23" name="Google Shape;1723;p63"/>
            <p:cNvSpPr/>
            <p:nvPr/>
          </p:nvSpPr>
          <p:spPr>
            <a:xfrm>
              <a:off x="2202650" y="3005850"/>
              <a:ext cx="1128125" cy="1134700"/>
            </a:xfrm>
            <a:custGeom>
              <a:avLst/>
              <a:gdLst/>
              <a:ahLst/>
              <a:cxnLst/>
              <a:rect l="l" t="t" r="r" b="b"/>
              <a:pathLst>
                <a:path w="45125" h="45388" extrusionOk="0">
                  <a:moveTo>
                    <a:pt x="1584" y="1"/>
                  </a:moveTo>
                  <a:lnTo>
                    <a:pt x="0" y="37505"/>
                  </a:lnTo>
                  <a:lnTo>
                    <a:pt x="6108" y="43816"/>
                  </a:lnTo>
                  <a:lnTo>
                    <a:pt x="43291" y="45387"/>
                  </a:lnTo>
                  <a:lnTo>
                    <a:pt x="45125" y="1834"/>
                  </a:lnTo>
                  <a:lnTo>
                    <a:pt x="1584" y="1"/>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24" name="Google Shape;1724;p63"/>
            <p:cNvSpPr/>
            <p:nvPr/>
          </p:nvSpPr>
          <p:spPr>
            <a:xfrm>
              <a:off x="2202650" y="3943475"/>
              <a:ext cx="159275" cy="157775"/>
            </a:xfrm>
            <a:custGeom>
              <a:avLst/>
              <a:gdLst/>
              <a:ahLst/>
              <a:cxnLst/>
              <a:rect l="l" t="t" r="r" b="b"/>
              <a:pathLst>
                <a:path w="6371" h="6311" extrusionOk="0">
                  <a:moveTo>
                    <a:pt x="0" y="0"/>
                  </a:moveTo>
                  <a:lnTo>
                    <a:pt x="6108" y="6311"/>
                  </a:lnTo>
                  <a:lnTo>
                    <a:pt x="6370" y="262"/>
                  </a:lnTo>
                  <a:lnTo>
                    <a:pt x="0" y="0"/>
                  </a:lnTo>
                  <a:close/>
                </a:path>
              </a:pathLst>
            </a:custGeom>
            <a:solidFill>
              <a:srgbClr val="F19D49"/>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25" name="Google Shape;1725;p63"/>
            <p:cNvSpPr/>
            <p:nvPr/>
          </p:nvSpPr>
          <p:spPr>
            <a:xfrm>
              <a:off x="2625319" y="2939175"/>
              <a:ext cx="551875" cy="187905"/>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rgbClr val="FF866A">
                <a:alpha val="7654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22" name="TextBox 21"/>
          <p:cNvSpPr txBox="1"/>
          <p:nvPr/>
        </p:nvSpPr>
        <p:spPr>
          <a:xfrm>
            <a:off x="1115579" y="1001659"/>
            <a:ext cx="1972639" cy="584775"/>
          </a:xfrm>
          <a:prstGeom prst="rect">
            <a:avLst/>
          </a:prstGeom>
          <a:noFill/>
        </p:spPr>
        <p:txBody>
          <a:bodyPr wrap="square" rtlCol="0">
            <a:spAutoFit/>
          </a:bodyPr>
          <a:lstStyle/>
          <a:p>
            <a:pPr defTabSz="1219170">
              <a:buClr>
                <a:srgbClr val="000000"/>
              </a:buClr>
            </a:pPr>
            <a:r>
              <a:rPr lang="en-US" sz="3200" b="1" kern="0" dirty="0" err="1">
                <a:solidFill>
                  <a:srgbClr val="F3EEE3">
                    <a:lumMod val="10000"/>
                  </a:srgbClr>
                </a:solidFill>
                <a:latin typeface="Arial"/>
                <a:cs typeface="Arial"/>
                <a:sym typeface="Arial"/>
              </a:rPr>
              <a:t>Bài</a:t>
            </a:r>
            <a:r>
              <a:rPr lang="en-US" sz="3200" b="1" kern="0" dirty="0">
                <a:solidFill>
                  <a:srgbClr val="F3EEE3">
                    <a:lumMod val="10000"/>
                  </a:srgbClr>
                </a:solidFill>
                <a:latin typeface="Arial"/>
                <a:cs typeface="Arial"/>
                <a:sym typeface="Arial"/>
              </a:rPr>
              <a:t> 3</a:t>
            </a:r>
          </a:p>
        </p:txBody>
      </p:sp>
      <p:sp>
        <p:nvSpPr>
          <p:cNvPr id="23" name="Rectangle 22"/>
          <p:cNvSpPr/>
          <p:nvPr/>
        </p:nvSpPr>
        <p:spPr>
          <a:xfrm>
            <a:off x="3038309" y="185812"/>
            <a:ext cx="8204399" cy="1863331"/>
          </a:xfrm>
          <a:prstGeom prst="rect">
            <a:avLst/>
          </a:prstGeom>
        </p:spPr>
        <p:txBody>
          <a:bodyPr wrap="square">
            <a:spAutoFit/>
          </a:bodyPr>
          <a:lstStyle/>
          <a:p>
            <a:pPr algn="just" defTabSz="1219170">
              <a:lnSpc>
                <a:spcPct val="150000"/>
              </a:lnSpc>
              <a:buClr>
                <a:srgbClr val="000000"/>
              </a:buClr>
            </a:pPr>
            <a:r>
              <a:rPr lang="vi-VN" sz="2667" kern="0" dirty="0">
                <a:solidFill>
                  <a:srgbClr val="000000"/>
                </a:solidFill>
                <a:latin typeface="Arial"/>
                <a:cs typeface="Arial"/>
                <a:sym typeface="Arial"/>
              </a:rPr>
              <a:t>Nếu tăng một cạnh của hình chữ nhật thêm 20% độ dài của nó và giảm cạnh kia đi 20% độ dài của nó thì diện tích của hình chữ nhật đó thay đổi như thế nào?</a:t>
            </a:r>
            <a:endParaRPr lang="en-US" sz="2667" kern="0" dirty="0">
              <a:solidFill>
                <a:srgbClr val="000000"/>
              </a:solidFill>
              <a:latin typeface="Arial"/>
              <a:cs typeface="Arial"/>
              <a:sym typeface="Arial"/>
            </a:endParaRPr>
          </a:p>
        </p:txBody>
      </p:sp>
      <p:sp>
        <p:nvSpPr>
          <p:cNvPr id="24" name="TextBox 23"/>
          <p:cNvSpPr txBox="1"/>
          <p:nvPr/>
        </p:nvSpPr>
        <p:spPr>
          <a:xfrm>
            <a:off x="5506950" y="2220621"/>
            <a:ext cx="2506893" cy="502766"/>
          </a:xfrm>
          <a:prstGeom prst="rect">
            <a:avLst/>
          </a:prstGeom>
          <a:noFill/>
        </p:spPr>
        <p:txBody>
          <a:bodyPr wrap="square" rtlCol="0">
            <a:spAutoFit/>
          </a:bodyPr>
          <a:lstStyle/>
          <a:p>
            <a:pPr algn="ctr" defTabSz="1219170">
              <a:buClr>
                <a:srgbClr val="000000"/>
              </a:buClr>
            </a:pPr>
            <a:r>
              <a:rPr lang="en-US" sz="2667" b="1" kern="0" dirty="0" err="1">
                <a:solidFill>
                  <a:srgbClr val="C00000"/>
                </a:solidFill>
                <a:latin typeface="Arial"/>
                <a:cs typeface="Arial"/>
                <a:sym typeface="Arial"/>
              </a:rPr>
              <a:t>Giải</a:t>
            </a:r>
            <a:endParaRPr lang="en-US" sz="2667" b="1" kern="0" dirty="0">
              <a:solidFill>
                <a:srgbClr val="C00000"/>
              </a:solidFill>
              <a:latin typeface="Arial"/>
              <a:cs typeface="Arial"/>
              <a:sym typeface="Arial"/>
            </a:endParaRPr>
          </a:p>
        </p:txBody>
      </p:sp>
      <mc:AlternateContent xmlns:mc="http://schemas.openxmlformats.org/markup-compatibility/2006" xmlns:a14="http://schemas.microsoft.com/office/drawing/2010/main">
        <mc:Choice Requires="a14">
          <p:sp>
            <p:nvSpPr>
              <p:cNvPr id="25" name="TextBox 24"/>
              <p:cNvSpPr txBox="1"/>
              <p:nvPr/>
            </p:nvSpPr>
            <p:spPr>
              <a:xfrm>
                <a:off x="1940792" y="2628639"/>
                <a:ext cx="9839704" cy="4584397"/>
              </a:xfrm>
              <a:prstGeom prst="rect">
                <a:avLst/>
              </a:prstGeom>
              <a:noFill/>
            </p:spPr>
            <p:txBody>
              <a:bodyPr wrap="square" rtlCol="0">
                <a:spAutoFit/>
              </a:bodyPr>
              <a:lstStyle/>
              <a:p>
                <a:pPr algn="just" defTabSz="1219170">
                  <a:lnSpc>
                    <a:spcPct val="150000"/>
                  </a:lnSpc>
                  <a:buClr>
                    <a:srgbClr val="000000"/>
                  </a:buClr>
                </a:pPr>
                <a:r>
                  <a:rPr lang="en-US" sz="2667" kern="0" dirty="0">
                    <a:solidFill>
                      <a:srgbClr val="000000"/>
                    </a:solidFill>
                    <a:latin typeface="Arial"/>
                    <a:cs typeface="Arial"/>
                    <a:sym typeface="Arial"/>
                  </a:rPr>
                  <a:t>Gọi </a:t>
                </a:r>
                <a:r>
                  <a:rPr lang="en-US" sz="2667" kern="0" dirty="0" err="1">
                    <a:solidFill>
                      <a:srgbClr val="000000"/>
                    </a:solidFill>
                    <a:latin typeface="Arial"/>
                    <a:cs typeface="Arial"/>
                    <a:sym typeface="Arial"/>
                  </a:rPr>
                  <a:t>hai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cạnh</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của</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hình</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chữ</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nhật</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là</a:t>
                </a:r>
                <a:r>
                  <a:rPr lang="en-US" sz="2667" kern="0" dirty="0">
                    <a:solidFill>
                      <a:srgbClr val="000000"/>
                    </a:solidFill>
                    <a:latin typeface="Arial"/>
                    <a:cs typeface="Arial"/>
                    <a:sym typeface="Arial"/>
                  </a:rPr>
                  <a:t> x, y. </a:t>
                </a:r>
                <a:r>
                  <a:rPr lang="en-US" sz="2667" kern="0" dirty="0" err="1">
                    <a:solidFill>
                      <a:srgbClr val="000000"/>
                    </a:solidFill>
                    <a:latin typeface="Arial"/>
                    <a:cs typeface="Arial"/>
                    <a:sym typeface="Arial"/>
                  </a:rPr>
                  <a:t>Diện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tích</a:t>
                </a:r>
                <a:r>
                  <a:rPr lang="en-US" sz="2667" kern="0" dirty="0">
                    <a:solidFill>
                      <a:srgbClr val="000000"/>
                    </a:solidFill>
                    <a:latin typeface="Arial"/>
                    <a:cs typeface="Arial"/>
                    <a:sym typeface="Arial"/>
                  </a:rPr>
                  <a:t> ban </a:t>
                </a:r>
                <a:r>
                  <a:rPr lang="en-US" sz="2667" kern="0" dirty="0" err="1">
                    <a:solidFill>
                      <a:srgbClr val="000000"/>
                    </a:solidFill>
                    <a:latin typeface="Arial"/>
                    <a:cs typeface="Arial"/>
                    <a:sym typeface="Arial"/>
                  </a:rPr>
                  <a:t>đầu</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là</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x.y</a:t>
                </a:r>
                <a:endParaRPr lang="en-US" sz="2667" kern="0" dirty="0">
                  <a:solidFill>
                    <a:srgbClr val="000000"/>
                  </a:solidFill>
                  <a:latin typeface="Arial"/>
                  <a:cs typeface="Arial"/>
                  <a:sym typeface="Arial"/>
                </a:endParaRPr>
              </a:p>
              <a:p>
                <a:pPr algn="just" defTabSz="1219170">
                  <a:lnSpc>
                    <a:spcPct val="150000"/>
                  </a:lnSpc>
                  <a:buClr>
                    <a:srgbClr val="000000"/>
                  </a:buClr>
                </a:pPr>
                <a:r>
                  <a:rPr lang="en-US" sz="2667" kern="0" dirty="0" err="1">
                    <a:solidFill>
                      <a:srgbClr val="000000"/>
                    </a:solidFill>
                    <a:latin typeface="Arial"/>
                    <a:cs typeface="Arial"/>
                    <a:sym typeface="Arial"/>
                  </a:rPr>
                  <a:t>Tăng</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cạnh</a:t>
                </a:r>
                <a:r>
                  <a:rPr lang="en-US" sz="2667" kern="0" dirty="0">
                    <a:solidFill>
                      <a:srgbClr val="000000"/>
                    </a:solidFill>
                    <a:latin typeface="Arial"/>
                    <a:cs typeface="Arial"/>
                    <a:sym typeface="Arial"/>
                  </a:rPr>
                  <a:t> x </a:t>
                </a:r>
                <a:r>
                  <a:rPr lang="en-US" sz="2667" kern="0" dirty="0" err="1">
                    <a:solidFill>
                      <a:srgbClr val="000000"/>
                    </a:solidFill>
                    <a:latin typeface="Arial"/>
                    <a:cs typeface="Arial"/>
                    <a:sym typeface="Arial"/>
                  </a:rPr>
                  <a:t>thêm</a:t>
                </a:r>
                <a:r>
                  <a:rPr lang="en-US" sz="2667" kern="0" dirty="0">
                    <a:solidFill>
                      <a:srgbClr val="000000"/>
                    </a:solidFill>
                    <a:latin typeface="Arial"/>
                    <a:cs typeface="Arial"/>
                    <a:sym typeface="Arial"/>
                  </a:rPr>
                  <a:t> 20% </a:t>
                </a:r>
                <a:r>
                  <a:rPr lang="en-US" sz="2667" kern="0" dirty="0" err="1">
                    <a:solidFill>
                      <a:srgbClr val="000000"/>
                    </a:solidFill>
                    <a:latin typeface="Arial"/>
                    <a:cs typeface="Arial"/>
                    <a:sym typeface="Arial"/>
                  </a:rPr>
                  <a:t>độ</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dài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của</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nó</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thì</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độ</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dài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mới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là</a:t>
                </a:r>
                <a:r>
                  <a:rPr lang="en-US" sz="2667" kern="0" dirty="0">
                    <a:solidFill>
                      <a:srgbClr val="000000"/>
                    </a:solidFill>
                    <a:latin typeface="Arial"/>
                    <a:cs typeface="Arial"/>
                    <a:sym typeface="Arial"/>
                  </a:rPr>
                  <a:t> 120%x</a:t>
                </a:r>
              </a:p>
              <a:p>
                <a:pPr algn="just" defTabSz="1219170">
                  <a:lnSpc>
                    <a:spcPct val="150000"/>
                  </a:lnSpc>
                  <a:buClr>
                    <a:srgbClr val="000000"/>
                  </a:buClr>
                </a:pPr>
                <a:r>
                  <a:rPr lang="en-US" sz="2667" kern="0" dirty="0" err="1">
                    <a:solidFill>
                      <a:srgbClr val="000000"/>
                    </a:solidFill>
                    <a:latin typeface="Arial"/>
                    <a:cs typeface="Arial"/>
                    <a:sym typeface="Arial"/>
                  </a:rPr>
                  <a:t>Giảm</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cạnh</a:t>
                </a:r>
                <a:r>
                  <a:rPr lang="en-US" sz="2667" kern="0" dirty="0">
                    <a:solidFill>
                      <a:srgbClr val="000000"/>
                    </a:solidFill>
                    <a:latin typeface="Arial"/>
                    <a:cs typeface="Arial"/>
                    <a:sym typeface="Arial"/>
                  </a:rPr>
                  <a:t> y 20% </a:t>
                </a:r>
                <a:r>
                  <a:rPr lang="en-US" sz="2667" kern="0" dirty="0" err="1">
                    <a:solidFill>
                      <a:srgbClr val="000000"/>
                    </a:solidFill>
                    <a:latin typeface="Arial"/>
                    <a:cs typeface="Arial"/>
                    <a:sym typeface="Arial"/>
                  </a:rPr>
                  <a:t>độ</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dài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của</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nó</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thì</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độ</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dài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mới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là</a:t>
                </a:r>
                <a:r>
                  <a:rPr lang="en-US" sz="2667" kern="0" dirty="0">
                    <a:solidFill>
                      <a:srgbClr val="000000"/>
                    </a:solidFill>
                    <a:latin typeface="Arial"/>
                    <a:cs typeface="Arial"/>
                    <a:sym typeface="Arial"/>
                  </a:rPr>
                  <a:t> 80%y.</a:t>
                </a:r>
              </a:p>
              <a:p>
                <a:pPr algn="just" defTabSz="1219170">
                  <a:lnSpc>
                    <a:spcPct val="150000"/>
                  </a:lnSpc>
                  <a:buClr>
                    <a:srgbClr val="000000"/>
                  </a:buClr>
                </a:pPr>
                <a:r>
                  <a:rPr lang="en-US" sz="2667" kern="0" dirty="0" err="1">
                    <a:solidFill>
                      <a:srgbClr val="000000"/>
                    </a:solidFill>
                    <a:latin typeface="Arial"/>
                    <a:cs typeface="Arial"/>
                    <a:sym typeface="Arial"/>
                  </a:rPr>
                  <a:t>Diện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tích</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hình</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chữ</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nhật</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mới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là</a:t>
                </a:r>
                <a:r>
                  <a:rPr lang="en-US" sz="2667" kern="0" dirty="0">
                    <a:solidFill>
                      <a:srgbClr val="000000"/>
                    </a:solidFill>
                    <a:latin typeface="Arial"/>
                    <a:cs typeface="Arial"/>
                    <a:sym typeface="Arial"/>
                  </a:rPr>
                  <a:t>:</a:t>
                </a:r>
              </a:p>
              <a:p>
                <a:pPr algn="just" defTabSz="1219170">
                  <a:lnSpc>
                    <a:spcPct val="150000"/>
                  </a:lnSpc>
                  <a:buClr>
                    <a:srgbClr val="000000"/>
                  </a:buClr>
                </a:pPr>
                <a:r>
                  <a:rPr lang="en-US" sz="2667" kern="0" dirty="0">
                    <a:solidFill>
                      <a:srgbClr val="000000"/>
                    </a:solidFill>
                    <a:latin typeface="Arial"/>
                    <a:cs typeface="Arial"/>
                    <a:sym typeface="Arial"/>
                  </a:rPr>
                  <a:t>120%x . 80%y = </a:t>
                </a:r>
                <a:r>
                  <a:rPr lang="en-US" sz="2667" kern="0" dirty="0" err="1">
                    <a:solidFill>
                      <a:srgbClr val="000000"/>
                    </a:solidFill>
                    <a:latin typeface="Arial"/>
                    <a:cs typeface="Arial"/>
                    <a:sym typeface="Arial"/>
                  </a:rPr>
                  <a:t>x.y</a:t>
                </a:r>
                <a:r>
                  <a:rPr lang="en-US" sz="2667" kern="0" dirty="0">
                    <a:solidFill>
                      <a:srgbClr val="000000"/>
                    </a:solidFill>
                    <a:latin typeface="Arial"/>
                    <a:cs typeface="Arial"/>
                    <a:sym typeface="Arial"/>
                  </a:rPr>
                  <a:t>. </a:t>
                </a:r>
                <a14:m>
                  <m:oMath xmlns:m="http://schemas.openxmlformats.org/officeDocument/2006/math">
                    <m:f>
                      <m:fPr>
                        <m:ctrlPr>
                          <a:rPr lang="en-US" sz="2667" i="1" kern="0">
                            <a:solidFill>
                              <a:srgbClr val="000000"/>
                            </a:solidFill>
                            <a:latin typeface="Cambria Math" panose="02040503050406030204" pitchFamily="18" charset="0"/>
                            <a:sym typeface="Arial"/>
                          </a:rPr>
                        </m:ctrlPr>
                      </m:fPr>
                      <m:num>
                        <m:r>
                          <a:rPr lang="en-US" sz="2667" i="1" kern="0">
                            <a:solidFill>
                              <a:srgbClr val="000000"/>
                            </a:solidFill>
                            <a:latin typeface="Cambria Math" panose="02040503050406030204" pitchFamily="18" charset="0"/>
                            <a:sym typeface="Arial"/>
                          </a:rPr>
                          <m:t>120 . 80</m:t>
                        </m:r>
                      </m:num>
                      <m:den>
                        <m:r>
                          <a:rPr lang="en-US" sz="2667" i="1" kern="0">
                            <a:solidFill>
                              <a:srgbClr val="000000"/>
                            </a:solidFill>
                            <a:latin typeface="Cambria Math" panose="02040503050406030204" pitchFamily="18" charset="0"/>
                            <a:sym typeface="Arial"/>
                          </a:rPr>
                          <m:t>100 . 100</m:t>
                        </m:r>
                      </m:den>
                    </m:f>
                    <m:r>
                      <a:rPr lang="en-US" sz="2667" kern="0">
                        <a:solidFill>
                          <a:srgbClr val="000000"/>
                        </a:solidFill>
                        <a:latin typeface="Cambria Math" panose="02040503050406030204" pitchFamily="18" charset="0"/>
                        <a:sym typeface="Arial"/>
                      </a:rPr>
                      <m:t> </m:t>
                    </m:r>
                  </m:oMath>
                </a14:m>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x.y</a:t>
                </a:r>
                <a:r>
                  <a:rPr lang="en-US" sz="2667" kern="0" dirty="0">
                    <a:solidFill>
                      <a:srgbClr val="000000"/>
                    </a:solidFill>
                    <a:latin typeface="Arial"/>
                    <a:cs typeface="Arial"/>
                    <a:sym typeface="Arial"/>
                  </a:rPr>
                  <a:t>. </a:t>
                </a:r>
                <a14:m>
                  <m:oMath xmlns:m="http://schemas.openxmlformats.org/officeDocument/2006/math">
                    <m:f>
                      <m:fPr>
                        <m:ctrlPr>
                          <a:rPr lang="en-US" sz="2667" i="1" kern="0">
                            <a:solidFill>
                              <a:srgbClr val="000000"/>
                            </a:solidFill>
                            <a:latin typeface="Cambria Math" panose="02040503050406030204" pitchFamily="18" charset="0"/>
                            <a:sym typeface="Arial"/>
                          </a:rPr>
                        </m:ctrlPr>
                      </m:fPr>
                      <m:num>
                        <m:r>
                          <a:rPr lang="en-US" sz="2667" i="1" kern="0">
                            <a:solidFill>
                              <a:srgbClr val="000000"/>
                            </a:solidFill>
                            <a:latin typeface="Cambria Math" panose="02040503050406030204" pitchFamily="18" charset="0"/>
                            <a:sym typeface="Arial"/>
                          </a:rPr>
                          <m:t>96</m:t>
                        </m:r>
                      </m:num>
                      <m:den>
                        <m:r>
                          <a:rPr lang="en-US" sz="2667" i="1" kern="0">
                            <a:solidFill>
                              <a:srgbClr val="000000"/>
                            </a:solidFill>
                            <a:latin typeface="Cambria Math" panose="02040503050406030204" pitchFamily="18" charset="0"/>
                            <a:sym typeface="Arial"/>
                          </a:rPr>
                          <m:t>100</m:t>
                        </m:r>
                      </m:den>
                    </m:f>
                  </m:oMath>
                </a14:m>
                <a:r>
                  <a:rPr lang="en-US" sz="2667" kern="0" dirty="0">
                    <a:solidFill>
                      <a:srgbClr val="000000"/>
                    </a:solidFill>
                    <a:latin typeface="Arial"/>
                    <a:cs typeface="Arial"/>
                    <a:sym typeface="Arial"/>
                  </a:rPr>
                  <a:t> = </a:t>
                </a:r>
                <a:r>
                  <a:rPr lang="en-US" sz="2667" kern="0" dirty="0" err="1">
                    <a:solidFill>
                      <a:srgbClr val="000000"/>
                    </a:solidFill>
                    <a:latin typeface="Arial"/>
                    <a:cs typeface="Arial"/>
                    <a:sym typeface="Arial"/>
                  </a:rPr>
                  <a:t>x.y</a:t>
                </a:r>
                <a:r>
                  <a:rPr lang="en-US" sz="2667" kern="0" dirty="0">
                    <a:solidFill>
                      <a:srgbClr val="000000"/>
                    </a:solidFill>
                    <a:latin typeface="Arial"/>
                    <a:cs typeface="Arial"/>
                    <a:sym typeface="Arial"/>
                  </a:rPr>
                  <a:t>. 96%</a:t>
                </a:r>
              </a:p>
              <a:p>
                <a:pPr algn="just" defTabSz="1219170">
                  <a:lnSpc>
                    <a:spcPct val="150000"/>
                  </a:lnSpc>
                  <a:buClr>
                    <a:srgbClr val="000000"/>
                  </a:buClr>
                </a:pPr>
                <a:r>
                  <a:rPr lang="en-US" sz="2667" kern="0" dirty="0" err="1">
                    <a:solidFill>
                      <a:srgbClr val="000000"/>
                    </a:solidFill>
                    <a:latin typeface="Arial"/>
                    <a:cs typeface="Arial"/>
                    <a:sym typeface="Arial"/>
                  </a:rPr>
                  <a:t>Vậy</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diện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tích</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mới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bằng</a:t>
                </a:r>
                <a:r>
                  <a:rPr lang="en-US" sz="2667" kern="0" dirty="0">
                    <a:solidFill>
                      <a:srgbClr val="000000"/>
                    </a:solidFill>
                    <a:latin typeface="Arial"/>
                    <a:cs typeface="Arial"/>
                    <a:sym typeface="Arial"/>
                  </a:rPr>
                  <a:t> 96% </a:t>
                </a:r>
                <a:r>
                  <a:rPr lang="en-US" sz="2667" kern="0" dirty="0" err="1">
                    <a:solidFill>
                      <a:srgbClr val="000000"/>
                    </a:solidFill>
                    <a:latin typeface="Arial"/>
                    <a:cs typeface="Arial"/>
                    <a:sym typeface="Arial"/>
                  </a:rPr>
                  <a:t>diện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tích</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cũ</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tức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là</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giảm</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đi</a:t>
                </a:r>
                <a:r>
                  <a:rPr lang="en-US" sz="2667" kern="0" dirty="0">
                    <a:solidFill>
                      <a:srgbClr val="000000"/>
                    </a:solidFill>
                    <a:latin typeface="Arial"/>
                    <a:cs typeface="Arial"/>
                    <a:sym typeface="Arial"/>
                  </a:rPr>
                  <a:t> 4%</a:t>
                </a:r>
              </a:p>
              <a:p>
                <a:pPr algn="just" defTabSz="1219170">
                  <a:lnSpc>
                    <a:spcPct val="150000"/>
                  </a:lnSpc>
                  <a:buClr>
                    <a:srgbClr val="000000"/>
                  </a:buClr>
                </a:pPr>
                <a:endParaRPr lang="en-US" sz="2667" kern="0" dirty="0">
                  <a:solidFill>
                    <a:srgbClr val="000000"/>
                  </a:solidFill>
                  <a:latin typeface="Arial"/>
                  <a:cs typeface="Arial"/>
                  <a:sym typeface="Aria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1940792" y="2628639"/>
                <a:ext cx="9839704" cy="4584397"/>
              </a:xfrm>
              <a:prstGeom prst="rect">
                <a:avLst/>
              </a:prstGeom>
              <a:blipFill>
                <a:blip r:embed="rId3"/>
                <a:stretch>
                  <a:fillRect l="-1177"/>
                </a:stretch>
              </a:blipFill>
            </p:spPr>
            <p:txBody>
              <a:bodyPr/>
              <a:lstStyle/>
              <a:p>
                <a:r>
                  <a:rPr lang="vi-VN">
                    <a:noFill/>
                  </a:rPr>
                  <a:t> </a:t>
                </a:r>
              </a:p>
            </p:txBody>
          </p:sp>
        </mc:Fallback>
      </mc:AlternateContent>
    </p:spTree>
  </p:cSld>
  <p:clrMapOvr>
    <a:masterClrMapping/>
  </p:clrMapOvr>
  <mc:AlternateContent xmlns:mc="http://schemas.openxmlformats.org/markup-compatibility/2006" xmlns:p15="http://schemas.microsoft.com/office/powerpoint/2012/main">
    <mc:Choice Requires="p15">
      <p:transition spd="slow">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heckerboard(across)">
                                      <p:cBhvr>
                                        <p:cTn id="7" dur="500"/>
                                        <p:tgtEl>
                                          <p:spTgt spid="2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checkerboard(across)">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5">
                                            <p:txEl>
                                              <p:pRg st="0" end="0"/>
                                            </p:txEl>
                                          </p:spTgt>
                                        </p:tgtEl>
                                        <p:attrNameLst>
                                          <p:attrName>style.visibility</p:attrName>
                                        </p:attrNameLst>
                                      </p:cBhvr>
                                      <p:to>
                                        <p:strVal val="visible"/>
                                      </p:to>
                                    </p:set>
                                    <p:animEffect transition="in" filter="fade">
                                      <p:cBhvr>
                                        <p:cTn id="22" dur="500"/>
                                        <p:tgtEl>
                                          <p:spTgt spid="25">
                                            <p:txEl>
                                              <p:pRg st="0" end="0"/>
                                            </p:txEl>
                                          </p:spTgt>
                                        </p:tgtEl>
                                      </p:cBhvr>
                                    </p:animEffect>
                                    <p:anim calcmode="lin" valueType="num">
                                      <p:cBhvr>
                                        <p:cTn id="23"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25">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5">
                                            <p:txEl>
                                              <p:pRg st="1" end="1"/>
                                            </p:txEl>
                                          </p:spTgt>
                                        </p:tgtEl>
                                        <p:attrNameLst>
                                          <p:attrName>style.visibility</p:attrName>
                                        </p:attrNameLst>
                                      </p:cBhvr>
                                      <p:to>
                                        <p:strVal val="visible"/>
                                      </p:to>
                                    </p:set>
                                    <p:animEffect transition="in" filter="fade">
                                      <p:cBhvr>
                                        <p:cTn id="27" dur="500"/>
                                        <p:tgtEl>
                                          <p:spTgt spid="25">
                                            <p:txEl>
                                              <p:pRg st="1" end="1"/>
                                            </p:txEl>
                                          </p:spTgt>
                                        </p:tgtEl>
                                      </p:cBhvr>
                                    </p:animEffect>
                                    <p:anim calcmode="lin" valueType="num">
                                      <p:cBhvr>
                                        <p:cTn id="28" dur="500" fill="hold"/>
                                        <p:tgtEl>
                                          <p:spTgt spid="25">
                                            <p:txEl>
                                              <p:pRg st="1" end="1"/>
                                            </p:txEl>
                                          </p:spTgt>
                                        </p:tgtEl>
                                        <p:attrNameLst>
                                          <p:attrName>ppt_x</p:attrName>
                                        </p:attrNameLst>
                                      </p:cBhvr>
                                      <p:tavLst>
                                        <p:tav tm="0">
                                          <p:val>
                                            <p:strVal val="#ppt_x"/>
                                          </p:val>
                                        </p:tav>
                                        <p:tav tm="100000">
                                          <p:val>
                                            <p:strVal val="#ppt_x"/>
                                          </p:val>
                                        </p:tav>
                                      </p:tavLst>
                                    </p:anim>
                                    <p:anim calcmode="lin" valueType="num">
                                      <p:cBhvr>
                                        <p:cTn id="29" dur="500" fill="hold"/>
                                        <p:tgtEl>
                                          <p:spTgt spid="25">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5">
                                            <p:txEl>
                                              <p:pRg st="2" end="2"/>
                                            </p:txEl>
                                          </p:spTgt>
                                        </p:tgtEl>
                                        <p:attrNameLst>
                                          <p:attrName>style.visibility</p:attrName>
                                        </p:attrNameLst>
                                      </p:cBhvr>
                                      <p:to>
                                        <p:strVal val="visible"/>
                                      </p:to>
                                    </p:set>
                                    <p:animEffect transition="in" filter="fade">
                                      <p:cBhvr>
                                        <p:cTn id="32" dur="500"/>
                                        <p:tgtEl>
                                          <p:spTgt spid="25">
                                            <p:txEl>
                                              <p:pRg st="2" end="2"/>
                                            </p:txEl>
                                          </p:spTgt>
                                        </p:tgtEl>
                                      </p:cBhvr>
                                    </p:animEffect>
                                    <p:anim calcmode="lin" valueType="num">
                                      <p:cBhvr>
                                        <p:cTn id="33" dur="500" fill="hold"/>
                                        <p:tgtEl>
                                          <p:spTgt spid="25">
                                            <p:txEl>
                                              <p:pRg st="2" end="2"/>
                                            </p:txEl>
                                          </p:spTgt>
                                        </p:tgtEl>
                                        <p:attrNameLst>
                                          <p:attrName>ppt_x</p:attrName>
                                        </p:attrNameLst>
                                      </p:cBhvr>
                                      <p:tavLst>
                                        <p:tav tm="0">
                                          <p:val>
                                            <p:strVal val="#ppt_x"/>
                                          </p:val>
                                        </p:tav>
                                        <p:tav tm="100000">
                                          <p:val>
                                            <p:strVal val="#ppt_x"/>
                                          </p:val>
                                        </p:tav>
                                      </p:tavLst>
                                    </p:anim>
                                    <p:anim calcmode="lin" valueType="num">
                                      <p:cBhvr>
                                        <p:cTn id="34" dur="500" fill="hold"/>
                                        <p:tgtEl>
                                          <p:spTgt spid="25">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xEl>
                                              <p:pRg st="3" end="3"/>
                                            </p:txEl>
                                          </p:spTgt>
                                        </p:tgtEl>
                                        <p:attrNameLst>
                                          <p:attrName>style.visibility</p:attrName>
                                        </p:attrNameLst>
                                      </p:cBhvr>
                                      <p:to>
                                        <p:strVal val="visible"/>
                                      </p:to>
                                    </p:set>
                                    <p:animEffect transition="in" filter="fade">
                                      <p:cBhvr>
                                        <p:cTn id="37" dur="500"/>
                                        <p:tgtEl>
                                          <p:spTgt spid="25">
                                            <p:txEl>
                                              <p:pRg st="3" end="3"/>
                                            </p:txEl>
                                          </p:spTgt>
                                        </p:tgtEl>
                                      </p:cBhvr>
                                    </p:animEffect>
                                    <p:anim calcmode="lin" valueType="num">
                                      <p:cBhvr>
                                        <p:cTn id="38" dur="500" fill="hold"/>
                                        <p:tgtEl>
                                          <p:spTgt spid="25">
                                            <p:txEl>
                                              <p:pRg st="3" end="3"/>
                                            </p:txEl>
                                          </p:spTgt>
                                        </p:tgtEl>
                                        <p:attrNameLst>
                                          <p:attrName>ppt_x</p:attrName>
                                        </p:attrNameLst>
                                      </p:cBhvr>
                                      <p:tavLst>
                                        <p:tav tm="0">
                                          <p:val>
                                            <p:strVal val="#ppt_x"/>
                                          </p:val>
                                        </p:tav>
                                        <p:tav tm="100000">
                                          <p:val>
                                            <p:strVal val="#ppt_x"/>
                                          </p:val>
                                        </p:tav>
                                      </p:tavLst>
                                    </p:anim>
                                    <p:anim calcmode="lin" valueType="num">
                                      <p:cBhvr>
                                        <p:cTn id="39" dur="500" fill="hold"/>
                                        <p:tgtEl>
                                          <p:spTgt spid="25">
                                            <p:txEl>
                                              <p:pRg st="3" end="3"/>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5">
                                            <p:txEl>
                                              <p:pRg st="4" end="4"/>
                                            </p:txEl>
                                          </p:spTgt>
                                        </p:tgtEl>
                                        <p:attrNameLst>
                                          <p:attrName>style.visibility</p:attrName>
                                        </p:attrNameLst>
                                      </p:cBhvr>
                                      <p:to>
                                        <p:strVal val="visible"/>
                                      </p:to>
                                    </p:set>
                                    <p:animEffect transition="in" filter="fade">
                                      <p:cBhvr>
                                        <p:cTn id="42" dur="500"/>
                                        <p:tgtEl>
                                          <p:spTgt spid="25">
                                            <p:txEl>
                                              <p:pRg st="4" end="4"/>
                                            </p:txEl>
                                          </p:spTgt>
                                        </p:tgtEl>
                                      </p:cBhvr>
                                    </p:animEffect>
                                    <p:anim calcmode="lin" valueType="num">
                                      <p:cBhvr>
                                        <p:cTn id="43" dur="500" fill="hold"/>
                                        <p:tgtEl>
                                          <p:spTgt spid="25">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25">
                                            <p:txEl>
                                              <p:pRg st="4" end="4"/>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5">
                                            <p:txEl>
                                              <p:pRg st="5" end="5"/>
                                            </p:txEl>
                                          </p:spTgt>
                                        </p:tgtEl>
                                        <p:attrNameLst>
                                          <p:attrName>style.visibility</p:attrName>
                                        </p:attrNameLst>
                                      </p:cBhvr>
                                      <p:to>
                                        <p:strVal val="visible"/>
                                      </p:to>
                                    </p:set>
                                    <p:animEffect transition="in" filter="fade">
                                      <p:cBhvr>
                                        <p:cTn id="47" dur="500"/>
                                        <p:tgtEl>
                                          <p:spTgt spid="25">
                                            <p:txEl>
                                              <p:pRg st="5" end="5"/>
                                            </p:txEl>
                                          </p:spTgt>
                                        </p:tgtEl>
                                      </p:cBhvr>
                                    </p:animEffect>
                                    <p:anim calcmode="lin" valueType="num">
                                      <p:cBhvr>
                                        <p:cTn id="48" dur="500" fill="hold"/>
                                        <p:tgtEl>
                                          <p:spTgt spid="25">
                                            <p:txEl>
                                              <p:pRg st="5" end="5"/>
                                            </p:txEl>
                                          </p:spTgt>
                                        </p:tgtEl>
                                        <p:attrNameLst>
                                          <p:attrName>ppt_x</p:attrName>
                                        </p:attrNameLst>
                                      </p:cBhvr>
                                      <p:tavLst>
                                        <p:tav tm="0">
                                          <p:val>
                                            <p:strVal val="#ppt_x"/>
                                          </p:val>
                                        </p:tav>
                                        <p:tav tm="100000">
                                          <p:val>
                                            <p:strVal val="#ppt_x"/>
                                          </p:val>
                                        </p:tav>
                                      </p:tavLst>
                                    </p:anim>
                                    <p:anim calcmode="lin" valueType="num">
                                      <p:cBhvr>
                                        <p:cTn id="49" dur="500" fill="hold"/>
                                        <p:tgtEl>
                                          <p:spTgt spid="2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472"/>
        <p:cNvGrpSpPr/>
        <p:nvPr/>
      </p:nvGrpSpPr>
      <p:grpSpPr>
        <a:xfrm>
          <a:off x="0" y="0"/>
          <a:ext cx="0" cy="0"/>
          <a:chOff x="0" y="0"/>
          <a:chExt cx="0" cy="0"/>
        </a:xfrm>
      </p:grpSpPr>
      <p:sp>
        <p:nvSpPr>
          <p:cNvPr id="1474" name="Google Shape;1474;p57"/>
          <p:cNvSpPr/>
          <p:nvPr/>
        </p:nvSpPr>
        <p:spPr>
          <a:xfrm rot="1244805">
            <a:off x="6940960" y="2973301"/>
            <a:ext cx="2059754" cy="143541"/>
          </a:xfrm>
          <a:custGeom>
            <a:avLst/>
            <a:gdLst/>
            <a:ahLst/>
            <a:cxnLst/>
            <a:rect l="l" t="t" r="r" b="b"/>
            <a:pathLst>
              <a:path w="69990" h="5528" extrusionOk="0">
                <a:moveTo>
                  <a:pt x="29335" y="0"/>
                </a:moveTo>
                <a:cubicBezTo>
                  <a:pt x="29293" y="0"/>
                  <a:pt x="29210" y="0"/>
                  <a:pt x="29147" y="42"/>
                </a:cubicBezTo>
                <a:cubicBezTo>
                  <a:pt x="29021" y="63"/>
                  <a:pt x="28917" y="84"/>
                  <a:pt x="28791" y="105"/>
                </a:cubicBezTo>
                <a:cubicBezTo>
                  <a:pt x="28561" y="189"/>
                  <a:pt x="28310" y="272"/>
                  <a:pt x="28080" y="377"/>
                </a:cubicBezTo>
                <a:cubicBezTo>
                  <a:pt x="27891" y="461"/>
                  <a:pt x="27724" y="523"/>
                  <a:pt x="27536" y="628"/>
                </a:cubicBezTo>
                <a:cubicBezTo>
                  <a:pt x="27410" y="691"/>
                  <a:pt x="27264" y="775"/>
                  <a:pt x="27138" y="816"/>
                </a:cubicBezTo>
                <a:cubicBezTo>
                  <a:pt x="26929" y="921"/>
                  <a:pt x="26741" y="1026"/>
                  <a:pt x="26531" y="1130"/>
                </a:cubicBezTo>
                <a:cubicBezTo>
                  <a:pt x="26427" y="1193"/>
                  <a:pt x="26322" y="1235"/>
                  <a:pt x="26259" y="1298"/>
                </a:cubicBezTo>
                <a:cubicBezTo>
                  <a:pt x="26071" y="1402"/>
                  <a:pt x="25883" y="1528"/>
                  <a:pt x="25736" y="1632"/>
                </a:cubicBezTo>
                <a:cubicBezTo>
                  <a:pt x="25590" y="1716"/>
                  <a:pt x="25464" y="1779"/>
                  <a:pt x="25339" y="1884"/>
                </a:cubicBezTo>
                <a:cubicBezTo>
                  <a:pt x="25004" y="2093"/>
                  <a:pt x="24690" y="2344"/>
                  <a:pt x="24334" y="2553"/>
                </a:cubicBezTo>
                <a:cubicBezTo>
                  <a:pt x="23644" y="3013"/>
                  <a:pt x="22912" y="3495"/>
                  <a:pt x="22116" y="3829"/>
                </a:cubicBezTo>
                <a:cubicBezTo>
                  <a:pt x="21928" y="3913"/>
                  <a:pt x="21782" y="3955"/>
                  <a:pt x="21593" y="4039"/>
                </a:cubicBezTo>
                <a:cubicBezTo>
                  <a:pt x="21384" y="4122"/>
                  <a:pt x="21154" y="4164"/>
                  <a:pt x="20924" y="4185"/>
                </a:cubicBezTo>
                <a:cubicBezTo>
                  <a:pt x="20819" y="4185"/>
                  <a:pt x="20736" y="4227"/>
                  <a:pt x="20631" y="4227"/>
                </a:cubicBezTo>
                <a:cubicBezTo>
                  <a:pt x="20464" y="4227"/>
                  <a:pt x="20338" y="4227"/>
                  <a:pt x="20192" y="4185"/>
                </a:cubicBezTo>
                <a:cubicBezTo>
                  <a:pt x="19982" y="4164"/>
                  <a:pt x="19773" y="4122"/>
                  <a:pt x="19585" y="4039"/>
                </a:cubicBezTo>
                <a:cubicBezTo>
                  <a:pt x="19375" y="3934"/>
                  <a:pt x="19166" y="3808"/>
                  <a:pt x="18978" y="3662"/>
                </a:cubicBezTo>
                <a:cubicBezTo>
                  <a:pt x="18664" y="3432"/>
                  <a:pt x="18413" y="3139"/>
                  <a:pt x="18141" y="2867"/>
                </a:cubicBezTo>
                <a:cubicBezTo>
                  <a:pt x="18015" y="2720"/>
                  <a:pt x="17890" y="2574"/>
                  <a:pt x="17743" y="2448"/>
                </a:cubicBezTo>
                <a:cubicBezTo>
                  <a:pt x="17597" y="2281"/>
                  <a:pt x="17409" y="2135"/>
                  <a:pt x="17262" y="1967"/>
                </a:cubicBezTo>
                <a:cubicBezTo>
                  <a:pt x="17095" y="1842"/>
                  <a:pt x="16969" y="1737"/>
                  <a:pt x="16781" y="1653"/>
                </a:cubicBezTo>
                <a:cubicBezTo>
                  <a:pt x="16676" y="1612"/>
                  <a:pt x="16572" y="1570"/>
                  <a:pt x="16467" y="1528"/>
                </a:cubicBezTo>
                <a:cubicBezTo>
                  <a:pt x="16362" y="1507"/>
                  <a:pt x="16258" y="1465"/>
                  <a:pt x="16153" y="1465"/>
                </a:cubicBezTo>
                <a:cubicBezTo>
                  <a:pt x="16070" y="1465"/>
                  <a:pt x="16028" y="1465"/>
                  <a:pt x="15944" y="1507"/>
                </a:cubicBezTo>
                <a:cubicBezTo>
                  <a:pt x="15839" y="1528"/>
                  <a:pt x="15756" y="1549"/>
                  <a:pt x="15651" y="1612"/>
                </a:cubicBezTo>
                <a:cubicBezTo>
                  <a:pt x="15588" y="1653"/>
                  <a:pt x="15484" y="1716"/>
                  <a:pt x="15400" y="1758"/>
                </a:cubicBezTo>
                <a:cubicBezTo>
                  <a:pt x="15316" y="1842"/>
                  <a:pt x="15233" y="1925"/>
                  <a:pt x="15191" y="1988"/>
                </a:cubicBezTo>
                <a:cubicBezTo>
                  <a:pt x="15065" y="2156"/>
                  <a:pt x="14919" y="2302"/>
                  <a:pt x="14814" y="2469"/>
                </a:cubicBezTo>
                <a:cubicBezTo>
                  <a:pt x="14710" y="2595"/>
                  <a:pt x="14605" y="2700"/>
                  <a:pt x="14542" y="2825"/>
                </a:cubicBezTo>
                <a:cubicBezTo>
                  <a:pt x="14438" y="2972"/>
                  <a:pt x="14291" y="3118"/>
                  <a:pt x="14186" y="3244"/>
                </a:cubicBezTo>
                <a:cubicBezTo>
                  <a:pt x="13956" y="3536"/>
                  <a:pt x="13705" y="3767"/>
                  <a:pt x="13412" y="4018"/>
                </a:cubicBezTo>
                <a:cubicBezTo>
                  <a:pt x="13203" y="4164"/>
                  <a:pt x="12973" y="4290"/>
                  <a:pt x="12722" y="4436"/>
                </a:cubicBezTo>
                <a:cubicBezTo>
                  <a:pt x="12492" y="4499"/>
                  <a:pt x="12282" y="4562"/>
                  <a:pt x="12052" y="4604"/>
                </a:cubicBezTo>
                <a:cubicBezTo>
                  <a:pt x="11885" y="4625"/>
                  <a:pt x="11723" y="4635"/>
                  <a:pt x="11558" y="4635"/>
                </a:cubicBezTo>
                <a:cubicBezTo>
                  <a:pt x="11393" y="4635"/>
                  <a:pt x="11226" y="4625"/>
                  <a:pt x="11048" y="4604"/>
                </a:cubicBezTo>
                <a:cubicBezTo>
                  <a:pt x="10525" y="4541"/>
                  <a:pt x="10044" y="4373"/>
                  <a:pt x="9541" y="4164"/>
                </a:cubicBezTo>
                <a:cubicBezTo>
                  <a:pt x="9102" y="3955"/>
                  <a:pt x="8684" y="3746"/>
                  <a:pt x="8265" y="3495"/>
                </a:cubicBezTo>
                <a:cubicBezTo>
                  <a:pt x="8056" y="3348"/>
                  <a:pt x="7847" y="3223"/>
                  <a:pt x="7637" y="3076"/>
                </a:cubicBezTo>
                <a:cubicBezTo>
                  <a:pt x="7428" y="2930"/>
                  <a:pt x="7219" y="2783"/>
                  <a:pt x="7010" y="2658"/>
                </a:cubicBezTo>
                <a:cubicBezTo>
                  <a:pt x="6800" y="2490"/>
                  <a:pt x="6591" y="2365"/>
                  <a:pt x="6382" y="2239"/>
                </a:cubicBezTo>
                <a:cubicBezTo>
                  <a:pt x="6173" y="2093"/>
                  <a:pt x="5922" y="1967"/>
                  <a:pt x="5691" y="1863"/>
                </a:cubicBezTo>
                <a:cubicBezTo>
                  <a:pt x="5284" y="1669"/>
                  <a:pt x="4840" y="1546"/>
                  <a:pt x="4411" y="1546"/>
                </a:cubicBezTo>
                <a:cubicBezTo>
                  <a:pt x="4377" y="1546"/>
                  <a:pt x="4344" y="1547"/>
                  <a:pt x="4310" y="1549"/>
                </a:cubicBezTo>
                <a:cubicBezTo>
                  <a:pt x="4206" y="1549"/>
                  <a:pt x="4080" y="1570"/>
                  <a:pt x="3976" y="1570"/>
                </a:cubicBezTo>
                <a:cubicBezTo>
                  <a:pt x="3829" y="1612"/>
                  <a:pt x="3725" y="1632"/>
                  <a:pt x="3620" y="1653"/>
                </a:cubicBezTo>
                <a:cubicBezTo>
                  <a:pt x="3515" y="1674"/>
                  <a:pt x="3411" y="1737"/>
                  <a:pt x="3348" y="1758"/>
                </a:cubicBezTo>
                <a:cubicBezTo>
                  <a:pt x="3243" y="1821"/>
                  <a:pt x="3139" y="1863"/>
                  <a:pt x="3034" y="1884"/>
                </a:cubicBezTo>
                <a:cubicBezTo>
                  <a:pt x="2553" y="2093"/>
                  <a:pt x="2114" y="2344"/>
                  <a:pt x="1695" y="2616"/>
                </a:cubicBezTo>
                <a:cubicBezTo>
                  <a:pt x="1318" y="2888"/>
                  <a:pt x="963" y="3181"/>
                  <a:pt x="649" y="3516"/>
                </a:cubicBezTo>
                <a:cubicBezTo>
                  <a:pt x="481" y="3662"/>
                  <a:pt x="356" y="3829"/>
                  <a:pt x="230" y="3976"/>
                </a:cubicBezTo>
                <a:cubicBezTo>
                  <a:pt x="168" y="4060"/>
                  <a:pt x="126" y="4143"/>
                  <a:pt x="105" y="4248"/>
                </a:cubicBezTo>
                <a:cubicBezTo>
                  <a:pt x="105" y="4269"/>
                  <a:pt x="63" y="4332"/>
                  <a:pt x="63" y="4353"/>
                </a:cubicBezTo>
                <a:cubicBezTo>
                  <a:pt x="42" y="4436"/>
                  <a:pt x="42" y="4499"/>
                  <a:pt x="21" y="4583"/>
                </a:cubicBezTo>
                <a:cubicBezTo>
                  <a:pt x="0" y="4687"/>
                  <a:pt x="21" y="4792"/>
                  <a:pt x="105" y="4876"/>
                </a:cubicBezTo>
                <a:cubicBezTo>
                  <a:pt x="153" y="4940"/>
                  <a:pt x="225" y="4967"/>
                  <a:pt x="303" y="4967"/>
                </a:cubicBezTo>
                <a:cubicBezTo>
                  <a:pt x="327" y="4967"/>
                  <a:pt x="352" y="4964"/>
                  <a:pt x="377" y="4959"/>
                </a:cubicBezTo>
                <a:cubicBezTo>
                  <a:pt x="461" y="4917"/>
                  <a:pt x="523" y="4897"/>
                  <a:pt x="586" y="4897"/>
                </a:cubicBezTo>
                <a:cubicBezTo>
                  <a:pt x="691" y="4876"/>
                  <a:pt x="774" y="4813"/>
                  <a:pt x="879" y="4771"/>
                </a:cubicBezTo>
                <a:cubicBezTo>
                  <a:pt x="1005" y="4687"/>
                  <a:pt x="1067" y="4499"/>
                  <a:pt x="984" y="4373"/>
                </a:cubicBezTo>
                <a:cubicBezTo>
                  <a:pt x="942" y="4290"/>
                  <a:pt x="879" y="4269"/>
                  <a:pt x="795" y="4248"/>
                </a:cubicBezTo>
                <a:cubicBezTo>
                  <a:pt x="1067" y="3955"/>
                  <a:pt x="1360" y="3704"/>
                  <a:pt x="1632" y="3432"/>
                </a:cubicBezTo>
                <a:cubicBezTo>
                  <a:pt x="2134" y="3076"/>
                  <a:pt x="2658" y="2783"/>
                  <a:pt x="3202" y="2511"/>
                </a:cubicBezTo>
                <a:lnTo>
                  <a:pt x="3599" y="2365"/>
                </a:lnTo>
                <a:cubicBezTo>
                  <a:pt x="3766" y="2302"/>
                  <a:pt x="3913" y="2260"/>
                  <a:pt x="4101" y="2239"/>
                </a:cubicBezTo>
                <a:cubicBezTo>
                  <a:pt x="4174" y="2218"/>
                  <a:pt x="4248" y="2208"/>
                  <a:pt x="4321" y="2208"/>
                </a:cubicBezTo>
                <a:cubicBezTo>
                  <a:pt x="4394" y="2208"/>
                  <a:pt x="4467" y="2218"/>
                  <a:pt x="4541" y="2239"/>
                </a:cubicBezTo>
                <a:cubicBezTo>
                  <a:pt x="4645" y="2260"/>
                  <a:pt x="4729" y="2260"/>
                  <a:pt x="4834" y="2281"/>
                </a:cubicBezTo>
                <a:cubicBezTo>
                  <a:pt x="4959" y="2302"/>
                  <a:pt x="5127" y="2365"/>
                  <a:pt x="5252" y="2448"/>
                </a:cubicBezTo>
                <a:cubicBezTo>
                  <a:pt x="5503" y="2574"/>
                  <a:pt x="5775" y="2700"/>
                  <a:pt x="6005" y="2867"/>
                </a:cubicBezTo>
                <a:cubicBezTo>
                  <a:pt x="6298" y="3034"/>
                  <a:pt x="6549" y="3244"/>
                  <a:pt x="6842" y="3453"/>
                </a:cubicBezTo>
                <a:cubicBezTo>
                  <a:pt x="7114" y="3641"/>
                  <a:pt x="7386" y="3850"/>
                  <a:pt x="7679" y="4039"/>
                </a:cubicBezTo>
                <a:cubicBezTo>
                  <a:pt x="7972" y="4227"/>
                  <a:pt x="8265" y="4394"/>
                  <a:pt x="8537" y="4562"/>
                </a:cubicBezTo>
                <a:cubicBezTo>
                  <a:pt x="9123" y="4876"/>
                  <a:pt x="9730" y="5127"/>
                  <a:pt x="10316" y="5315"/>
                </a:cubicBezTo>
                <a:cubicBezTo>
                  <a:pt x="10757" y="5447"/>
                  <a:pt x="11229" y="5528"/>
                  <a:pt x="11703" y="5528"/>
                </a:cubicBezTo>
                <a:cubicBezTo>
                  <a:pt x="11903" y="5528"/>
                  <a:pt x="12104" y="5513"/>
                  <a:pt x="12303" y="5482"/>
                </a:cubicBezTo>
                <a:cubicBezTo>
                  <a:pt x="12617" y="5420"/>
                  <a:pt x="12910" y="5336"/>
                  <a:pt x="13203" y="5231"/>
                </a:cubicBezTo>
                <a:cubicBezTo>
                  <a:pt x="13496" y="5106"/>
                  <a:pt x="13747" y="4980"/>
                  <a:pt x="13977" y="4792"/>
                </a:cubicBezTo>
                <a:cubicBezTo>
                  <a:pt x="14249" y="4604"/>
                  <a:pt x="14479" y="4373"/>
                  <a:pt x="14710" y="4143"/>
                </a:cubicBezTo>
                <a:cubicBezTo>
                  <a:pt x="14856" y="4018"/>
                  <a:pt x="14961" y="3871"/>
                  <a:pt x="15065" y="3746"/>
                </a:cubicBezTo>
                <a:cubicBezTo>
                  <a:pt x="15212" y="3536"/>
                  <a:pt x="15379" y="3348"/>
                  <a:pt x="15526" y="3139"/>
                </a:cubicBezTo>
                <a:cubicBezTo>
                  <a:pt x="15714" y="2909"/>
                  <a:pt x="15902" y="2658"/>
                  <a:pt x="16132" y="2407"/>
                </a:cubicBezTo>
                <a:cubicBezTo>
                  <a:pt x="16153" y="2407"/>
                  <a:pt x="16153" y="2386"/>
                  <a:pt x="16174" y="2386"/>
                </a:cubicBezTo>
                <a:cubicBezTo>
                  <a:pt x="16216" y="2386"/>
                  <a:pt x="16237" y="2365"/>
                  <a:pt x="16258" y="2365"/>
                </a:cubicBezTo>
                <a:lnTo>
                  <a:pt x="16279" y="2365"/>
                </a:lnTo>
                <a:cubicBezTo>
                  <a:pt x="16342" y="2365"/>
                  <a:pt x="16362" y="2386"/>
                  <a:pt x="16425" y="2386"/>
                </a:cubicBezTo>
                <a:cubicBezTo>
                  <a:pt x="16530" y="2448"/>
                  <a:pt x="16635" y="2490"/>
                  <a:pt x="16739" y="2574"/>
                </a:cubicBezTo>
                <a:cubicBezTo>
                  <a:pt x="17011" y="2783"/>
                  <a:pt x="17262" y="3034"/>
                  <a:pt x="17492" y="3306"/>
                </a:cubicBezTo>
                <a:cubicBezTo>
                  <a:pt x="17806" y="3620"/>
                  <a:pt x="18120" y="3955"/>
                  <a:pt x="18455" y="4248"/>
                </a:cubicBezTo>
                <a:cubicBezTo>
                  <a:pt x="18622" y="4373"/>
                  <a:pt x="18769" y="4478"/>
                  <a:pt x="18936" y="4583"/>
                </a:cubicBezTo>
                <a:cubicBezTo>
                  <a:pt x="19103" y="4708"/>
                  <a:pt x="19313" y="4792"/>
                  <a:pt x="19522" y="4876"/>
                </a:cubicBezTo>
                <a:cubicBezTo>
                  <a:pt x="19710" y="4959"/>
                  <a:pt x="19920" y="4980"/>
                  <a:pt x="20129" y="5022"/>
                </a:cubicBezTo>
                <a:cubicBezTo>
                  <a:pt x="20297" y="5053"/>
                  <a:pt x="20488" y="5072"/>
                  <a:pt x="20669" y="5072"/>
                </a:cubicBezTo>
                <a:cubicBezTo>
                  <a:pt x="20735" y="5072"/>
                  <a:pt x="20799" y="5070"/>
                  <a:pt x="20861" y="5064"/>
                </a:cubicBezTo>
                <a:cubicBezTo>
                  <a:pt x="21070" y="5064"/>
                  <a:pt x="21280" y="5001"/>
                  <a:pt x="21468" y="4980"/>
                </a:cubicBezTo>
                <a:cubicBezTo>
                  <a:pt x="21698" y="4917"/>
                  <a:pt x="21928" y="4855"/>
                  <a:pt x="22179" y="4771"/>
                </a:cubicBezTo>
                <a:cubicBezTo>
                  <a:pt x="22619" y="4604"/>
                  <a:pt x="23037" y="4394"/>
                  <a:pt x="23435" y="4185"/>
                </a:cubicBezTo>
                <a:cubicBezTo>
                  <a:pt x="24021" y="3871"/>
                  <a:pt x="24585" y="3495"/>
                  <a:pt x="25129" y="3118"/>
                </a:cubicBezTo>
                <a:cubicBezTo>
                  <a:pt x="25381" y="2930"/>
                  <a:pt x="25653" y="2762"/>
                  <a:pt x="25946" y="2574"/>
                </a:cubicBezTo>
                <a:cubicBezTo>
                  <a:pt x="26259" y="2365"/>
                  <a:pt x="26573" y="2176"/>
                  <a:pt x="26887" y="1967"/>
                </a:cubicBezTo>
                <a:cubicBezTo>
                  <a:pt x="26908" y="1946"/>
                  <a:pt x="26950" y="1925"/>
                  <a:pt x="26992" y="1925"/>
                </a:cubicBezTo>
                <a:cubicBezTo>
                  <a:pt x="27096" y="1863"/>
                  <a:pt x="27201" y="1821"/>
                  <a:pt x="27306" y="1737"/>
                </a:cubicBezTo>
                <a:cubicBezTo>
                  <a:pt x="27452" y="1653"/>
                  <a:pt x="27619" y="1549"/>
                  <a:pt x="27787" y="1465"/>
                </a:cubicBezTo>
                <a:cubicBezTo>
                  <a:pt x="27829" y="1444"/>
                  <a:pt x="27870" y="1444"/>
                  <a:pt x="27891" y="1423"/>
                </a:cubicBezTo>
                <a:cubicBezTo>
                  <a:pt x="27996" y="1360"/>
                  <a:pt x="28142" y="1319"/>
                  <a:pt x="28247" y="1256"/>
                </a:cubicBezTo>
                <a:cubicBezTo>
                  <a:pt x="28414" y="1193"/>
                  <a:pt x="28624" y="1088"/>
                  <a:pt x="28812" y="1005"/>
                </a:cubicBezTo>
                <a:cubicBezTo>
                  <a:pt x="29000" y="921"/>
                  <a:pt x="29210" y="879"/>
                  <a:pt x="29419" y="816"/>
                </a:cubicBezTo>
                <a:lnTo>
                  <a:pt x="29649" y="816"/>
                </a:lnTo>
                <a:cubicBezTo>
                  <a:pt x="29733" y="837"/>
                  <a:pt x="29816" y="879"/>
                  <a:pt x="29921" y="900"/>
                </a:cubicBezTo>
                <a:cubicBezTo>
                  <a:pt x="30047" y="984"/>
                  <a:pt x="30172" y="1047"/>
                  <a:pt x="30298" y="1151"/>
                </a:cubicBezTo>
                <a:cubicBezTo>
                  <a:pt x="30695" y="1507"/>
                  <a:pt x="31030" y="1863"/>
                  <a:pt x="31407" y="2197"/>
                </a:cubicBezTo>
                <a:lnTo>
                  <a:pt x="32118" y="2825"/>
                </a:lnTo>
                <a:cubicBezTo>
                  <a:pt x="32348" y="3013"/>
                  <a:pt x="32578" y="3181"/>
                  <a:pt x="32808" y="3348"/>
                </a:cubicBezTo>
                <a:cubicBezTo>
                  <a:pt x="33080" y="3536"/>
                  <a:pt x="33332" y="3662"/>
                  <a:pt x="33604" y="3829"/>
                </a:cubicBezTo>
                <a:cubicBezTo>
                  <a:pt x="33834" y="3955"/>
                  <a:pt x="34127" y="4039"/>
                  <a:pt x="34378" y="4081"/>
                </a:cubicBezTo>
                <a:cubicBezTo>
                  <a:pt x="34451" y="4101"/>
                  <a:pt x="34514" y="4112"/>
                  <a:pt x="34574" y="4112"/>
                </a:cubicBezTo>
                <a:cubicBezTo>
                  <a:pt x="34634" y="4112"/>
                  <a:pt x="34692" y="4101"/>
                  <a:pt x="34754" y="4081"/>
                </a:cubicBezTo>
                <a:cubicBezTo>
                  <a:pt x="34901" y="4081"/>
                  <a:pt x="35068" y="4060"/>
                  <a:pt x="35215" y="4018"/>
                </a:cubicBezTo>
                <a:cubicBezTo>
                  <a:pt x="35487" y="3955"/>
                  <a:pt x="35738" y="3871"/>
                  <a:pt x="35989" y="3767"/>
                </a:cubicBezTo>
                <a:cubicBezTo>
                  <a:pt x="36261" y="3641"/>
                  <a:pt x="36533" y="3516"/>
                  <a:pt x="36784" y="3348"/>
                </a:cubicBezTo>
                <a:cubicBezTo>
                  <a:pt x="37161" y="3118"/>
                  <a:pt x="37474" y="2867"/>
                  <a:pt x="37809" y="2595"/>
                </a:cubicBezTo>
                <a:cubicBezTo>
                  <a:pt x="37998" y="2448"/>
                  <a:pt x="38207" y="2281"/>
                  <a:pt x="38395" y="2135"/>
                </a:cubicBezTo>
                <a:cubicBezTo>
                  <a:pt x="38542" y="1988"/>
                  <a:pt x="38709" y="1884"/>
                  <a:pt x="38855" y="1758"/>
                </a:cubicBezTo>
                <a:cubicBezTo>
                  <a:pt x="39190" y="1507"/>
                  <a:pt x="39546" y="1298"/>
                  <a:pt x="39922" y="1109"/>
                </a:cubicBezTo>
                <a:cubicBezTo>
                  <a:pt x="40111" y="1026"/>
                  <a:pt x="40299" y="984"/>
                  <a:pt x="40508" y="942"/>
                </a:cubicBezTo>
                <a:cubicBezTo>
                  <a:pt x="40613" y="942"/>
                  <a:pt x="40697" y="921"/>
                  <a:pt x="40801" y="921"/>
                </a:cubicBezTo>
                <a:cubicBezTo>
                  <a:pt x="40864" y="921"/>
                  <a:pt x="40948" y="921"/>
                  <a:pt x="41052" y="942"/>
                </a:cubicBezTo>
                <a:cubicBezTo>
                  <a:pt x="41366" y="1005"/>
                  <a:pt x="41659" y="1088"/>
                  <a:pt x="41952" y="1193"/>
                </a:cubicBezTo>
                <a:cubicBezTo>
                  <a:pt x="42182" y="1298"/>
                  <a:pt x="42433" y="1423"/>
                  <a:pt x="42684" y="1528"/>
                </a:cubicBezTo>
                <a:cubicBezTo>
                  <a:pt x="42831" y="1612"/>
                  <a:pt x="42956" y="1674"/>
                  <a:pt x="43124" y="1758"/>
                </a:cubicBezTo>
                <a:cubicBezTo>
                  <a:pt x="43249" y="1842"/>
                  <a:pt x="43417" y="1925"/>
                  <a:pt x="43563" y="1988"/>
                </a:cubicBezTo>
                <a:lnTo>
                  <a:pt x="44421" y="2386"/>
                </a:lnTo>
                <a:cubicBezTo>
                  <a:pt x="44735" y="2511"/>
                  <a:pt x="45049" y="2595"/>
                  <a:pt x="45363" y="2679"/>
                </a:cubicBezTo>
                <a:cubicBezTo>
                  <a:pt x="46053" y="2867"/>
                  <a:pt x="46723" y="2972"/>
                  <a:pt x="47413" y="3034"/>
                </a:cubicBezTo>
                <a:cubicBezTo>
                  <a:pt x="47748" y="3097"/>
                  <a:pt x="48125" y="3097"/>
                  <a:pt x="48459" y="3097"/>
                </a:cubicBezTo>
                <a:cubicBezTo>
                  <a:pt x="48794" y="3097"/>
                  <a:pt x="49129" y="3034"/>
                  <a:pt x="49485" y="2992"/>
                </a:cubicBezTo>
                <a:cubicBezTo>
                  <a:pt x="50070" y="2909"/>
                  <a:pt x="50677" y="2720"/>
                  <a:pt x="51263" y="2490"/>
                </a:cubicBezTo>
                <a:cubicBezTo>
                  <a:pt x="51619" y="2344"/>
                  <a:pt x="51954" y="2156"/>
                  <a:pt x="52330" y="1967"/>
                </a:cubicBezTo>
                <a:cubicBezTo>
                  <a:pt x="52749" y="1758"/>
                  <a:pt x="53167" y="1528"/>
                  <a:pt x="53607" y="1319"/>
                </a:cubicBezTo>
                <a:cubicBezTo>
                  <a:pt x="53690" y="1298"/>
                  <a:pt x="53795" y="1256"/>
                  <a:pt x="53879" y="1235"/>
                </a:cubicBezTo>
                <a:lnTo>
                  <a:pt x="54025" y="1235"/>
                </a:lnTo>
                <a:cubicBezTo>
                  <a:pt x="54151" y="1256"/>
                  <a:pt x="54255" y="1298"/>
                  <a:pt x="54402" y="1340"/>
                </a:cubicBezTo>
                <a:cubicBezTo>
                  <a:pt x="54778" y="1528"/>
                  <a:pt x="55134" y="1779"/>
                  <a:pt x="55490" y="2030"/>
                </a:cubicBezTo>
                <a:cubicBezTo>
                  <a:pt x="55866" y="2281"/>
                  <a:pt x="56243" y="2490"/>
                  <a:pt x="56640" y="2700"/>
                </a:cubicBezTo>
                <a:cubicBezTo>
                  <a:pt x="57038" y="2909"/>
                  <a:pt x="57456" y="3076"/>
                  <a:pt x="57875" y="3223"/>
                </a:cubicBezTo>
                <a:cubicBezTo>
                  <a:pt x="58335" y="3390"/>
                  <a:pt x="58837" y="3453"/>
                  <a:pt x="59340" y="3495"/>
                </a:cubicBezTo>
                <a:cubicBezTo>
                  <a:pt x="59396" y="3497"/>
                  <a:pt x="59453" y="3499"/>
                  <a:pt x="59510" y="3499"/>
                </a:cubicBezTo>
                <a:cubicBezTo>
                  <a:pt x="59892" y="3499"/>
                  <a:pt x="60272" y="3439"/>
                  <a:pt x="60637" y="3348"/>
                </a:cubicBezTo>
                <a:cubicBezTo>
                  <a:pt x="61013" y="3285"/>
                  <a:pt x="61369" y="3118"/>
                  <a:pt x="61725" y="2972"/>
                </a:cubicBezTo>
                <a:cubicBezTo>
                  <a:pt x="61871" y="2888"/>
                  <a:pt x="61997" y="2825"/>
                  <a:pt x="62164" y="2762"/>
                </a:cubicBezTo>
                <a:cubicBezTo>
                  <a:pt x="62269" y="2700"/>
                  <a:pt x="62353" y="2658"/>
                  <a:pt x="62457" y="2595"/>
                </a:cubicBezTo>
                <a:cubicBezTo>
                  <a:pt x="62583" y="2511"/>
                  <a:pt x="62729" y="2469"/>
                  <a:pt x="62876" y="2386"/>
                </a:cubicBezTo>
                <a:cubicBezTo>
                  <a:pt x="63566" y="2093"/>
                  <a:pt x="64298" y="1946"/>
                  <a:pt x="65073" y="1842"/>
                </a:cubicBezTo>
                <a:cubicBezTo>
                  <a:pt x="65449" y="1779"/>
                  <a:pt x="65868" y="1758"/>
                  <a:pt x="66286" y="1716"/>
                </a:cubicBezTo>
                <a:cubicBezTo>
                  <a:pt x="66642" y="1674"/>
                  <a:pt x="66998" y="1653"/>
                  <a:pt x="67332" y="1632"/>
                </a:cubicBezTo>
                <a:cubicBezTo>
                  <a:pt x="67918" y="1581"/>
                  <a:pt x="68517" y="1543"/>
                  <a:pt x="69108" y="1543"/>
                </a:cubicBezTo>
                <a:cubicBezTo>
                  <a:pt x="69235" y="1543"/>
                  <a:pt x="69362" y="1545"/>
                  <a:pt x="69488" y="1549"/>
                </a:cubicBezTo>
                <a:cubicBezTo>
                  <a:pt x="69780" y="1549"/>
                  <a:pt x="69990" y="1319"/>
                  <a:pt x="69990" y="1047"/>
                </a:cubicBezTo>
                <a:cubicBezTo>
                  <a:pt x="69990" y="795"/>
                  <a:pt x="69739" y="565"/>
                  <a:pt x="69488" y="565"/>
                </a:cubicBezTo>
                <a:cubicBezTo>
                  <a:pt x="68944" y="565"/>
                  <a:pt x="68379" y="607"/>
                  <a:pt x="67856" y="628"/>
                </a:cubicBezTo>
                <a:cubicBezTo>
                  <a:pt x="67437" y="837"/>
                  <a:pt x="67186" y="879"/>
                  <a:pt x="66914" y="879"/>
                </a:cubicBezTo>
                <a:cubicBezTo>
                  <a:pt x="66663" y="900"/>
                  <a:pt x="66433" y="900"/>
                  <a:pt x="66161" y="921"/>
                </a:cubicBezTo>
                <a:cubicBezTo>
                  <a:pt x="65826" y="942"/>
                  <a:pt x="65491" y="1005"/>
                  <a:pt x="65115" y="1026"/>
                </a:cubicBezTo>
                <a:cubicBezTo>
                  <a:pt x="64550" y="1088"/>
                  <a:pt x="63964" y="1193"/>
                  <a:pt x="63420" y="1319"/>
                </a:cubicBezTo>
                <a:cubicBezTo>
                  <a:pt x="62813" y="1465"/>
                  <a:pt x="62248" y="1674"/>
                  <a:pt x="61683" y="1967"/>
                </a:cubicBezTo>
                <a:cubicBezTo>
                  <a:pt x="61578" y="2030"/>
                  <a:pt x="61474" y="2093"/>
                  <a:pt x="61348" y="2135"/>
                </a:cubicBezTo>
                <a:cubicBezTo>
                  <a:pt x="61223" y="2176"/>
                  <a:pt x="61118" y="2239"/>
                  <a:pt x="60993" y="2281"/>
                </a:cubicBezTo>
                <a:cubicBezTo>
                  <a:pt x="60804" y="2365"/>
                  <a:pt x="60637" y="2407"/>
                  <a:pt x="60469" y="2469"/>
                </a:cubicBezTo>
                <a:cubicBezTo>
                  <a:pt x="60260" y="2511"/>
                  <a:pt x="60030" y="2574"/>
                  <a:pt x="59842" y="2595"/>
                </a:cubicBezTo>
                <a:cubicBezTo>
                  <a:pt x="59653" y="2616"/>
                  <a:pt x="59465" y="2616"/>
                  <a:pt x="59277" y="2616"/>
                </a:cubicBezTo>
                <a:cubicBezTo>
                  <a:pt x="59089" y="2616"/>
                  <a:pt x="58942" y="2595"/>
                  <a:pt x="58754" y="2595"/>
                </a:cubicBezTo>
                <a:cubicBezTo>
                  <a:pt x="58524" y="2574"/>
                  <a:pt x="58293" y="2511"/>
                  <a:pt x="58063" y="2448"/>
                </a:cubicBezTo>
                <a:cubicBezTo>
                  <a:pt x="57812" y="2365"/>
                  <a:pt x="57582" y="2281"/>
                  <a:pt x="57352" y="2176"/>
                </a:cubicBezTo>
                <a:cubicBezTo>
                  <a:pt x="56954" y="1988"/>
                  <a:pt x="56557" y="1779"/>
                  <a:pt x="56180" y="1570"/>
                </a:cubicBezTo>
                <a:cubicBezTo>
                  <a:pt x="55992" y="1465"/>
                  <a:pt x="55824" y="1360"/>
                  <a:pt x="55657" y="1235"/>
                </a:cubicBezTo>
                <a:lnTo>
                  <a:pt x="55029" y="837"/>
                </a:lnTo>
                <a:cubicBezTo>
                  <a:pt x="54862" y="733"/>
                  <a:pt x="54674" y="649"/>
                  <a:pt x="54506" y="586"/>
                </a:cubicBezTo>
                <a:cubicBezTo>
                  <a:pt x="54402" y="523"/>
                  <a:pt x="54255" y="503"/>
                  <a:pt x="54130" y="482"/>
                </a:cubicBezTo>
                <a:cubicBezTo>
                  <a:pt x="54004" y="440"/>
                  <a:pt x="53899" y="440"/>
                  <a:pt x="53774" y="419"/>
                </a:cubicBezTo>
                <a:cubicBezTo>
                  <a:pt x="53690" y="419"/>
                  <a:pt x="53607" y="419"/>
                  <a:pt x="53565" y="440"/>
                </a:cubicBezTo>
                <a:lnTo>
                  <a:pt x="53251" y="523"/>
                </a:lnTo>
                <a:cubicBezTo>
                  <a:pt x="53083" y="586"/>
                  <a:pt x="52937" y="649"/>
                  <a:pt x="52770" y="733"/>
                </a:cubicBezTo>
                <a:cubicBezTo>
                  <a:pt x="52456" y="900"/>
                  <a:pt x="52163" y="1047"/>
                  <a:pt x="51849" y="1214"/>
                </a:cubicBezTo>
                <a:cubicBezTo>
                  <a:pt x="51472" y="1423"/>
                  <a:pt x="51096" y="1612"/>
                  <a:pt x="50677" y="1779"/>
                </a:cubicBezTo>
                <a:cubicBezTo>
                  <a:pt x="50447" y="1884"/>
                  <a:pt x="50175" y="1967"/>
                  <a:pt x="49945" y="2051"/>
                </a:cubicBezTo>
                <a:cubicBezTo>
                  <a:pt x="49610" y="2156"/>
                  <a:pt x="49296" y="2197"/>
                  <a:pt x="48961" y="2260"/>
                </a:cubicBezTo>
                <a:cubicBezTo>
                  <a:pt x="48648" y="2302"/>
                  <a:pt x="48292" y="2302"/>
                  <a:pt x="47978" y="2344"/>
                </a:cubicBezTo>
                <a:cubicBezTo>
                  <a:pt x="47622" y="2344"/>
                  <a:pt x="47246" y="2302"/>
                  <a:pt x="46890" y="2260"/>
                </a:cubicBezTo>
                <a:cubicBezTo>
                  <a:pt x="46409" y="2176"/>
                  <a:pt x="45969" y="2093"/>
                  <a:pt x="45509" y="1988"/>
                </a:cubicBezTo>
                <a:cubicBezTo>
                  <a:pt x="45091" y="1884"/>
                  <a:pt x="44672" y="1758"/>
                  <a:pt x="44275" y="1612"/>
                </a:cubicBezTo>
                <a:cubicBezTo>
                  <a:pt x="43877" y="1423"/>
                  <a:pt x="43480" y="1235"/>
                  <a:pt x="43103" y="1026"/>
                </a:cubicBezTo>
                <a:cubicBezTo>
                  <a:pt x="42643" y="795"/>
                  <a:pt x="42203" y="565"/>
                  <a:pt x="41743" y="398"/>
                </a:cubicBezTo>
                <a:cubicBezTo>
                  <a:pt x="41555" y="314"/>
                  <a:pt x="41366" y="293"/>
                  <a:pt x="41157" y="251"/>
                </a:cubicBezTo>
                <a:cubicBezTo>
                  <a:pt x="40948" y="189"/>
                  <a:pt x="40718" y="189"/>
                  <a:pt x="40487" y="189"/>
                </a:cubicBezTo>
                <a:cubicBezTo>
                  <a:pt x="40236" y="189"/>
                  <a:pt x="40027" y="251"/>
                  <a:pt x="39797" y="293"/>
                </a:cubicBezTo>
                <a:cubicBezTo>
                  <a:pt x="39567" y="356"/>
                  <a:pt x="39358" y="461"/>
                  <a:pt x="39148" y="565"/>
                </a:cubicBezTo>
                <a:cubicBezTo>
                  <a:pt x="38646" y="816"/>
                  <a:pt x="38207" y="1151"/>
                  <a:pt x="37767" y="1507"/>
                </a:cubicBezTo>
                <a:lnTo>
                  <a:pt x="36972" y="2135"/>
                </a:lnTo>
                <a:cubicBezTo>
                  <a:pt x="36763" y="2281"/>
                  <a:pt x="36533" y="2469"/>
                  <a:pt x="36303" y="2616"/>
                </a:cubicBezTo>
                <a:cubicBezTo>
                  <a:pt x="36052" y="2783"/>
                  <a:pt x="35801" y="2909"/>
                  <a:pt x="35529" y="3034"/>
                </a:cubicBezTo>
                <a:cubicBezTo>
                  <a:pt x="35403" y="3097"/>
                  <a:pt x="35298" y="3139"/>
                  <a:pt x="35173" y="3181"/>
                </a:cubicBezTo>
                <a:cubicBezTo>
                  <a:pt x="35005" y="3223"/>
                  <a:pt x="34838" y="3244"/>
                  <a:pt x="34671" y="3285"/>
                </a:cubicBezTo>
                <a:lnTo>
                  <a:pt x="34315" y="3285"/>
                </a:lnTo>
                <a:cubicBezTo>
                  <a:pt x="34168" y="3244"/>
                  <a:pt x="34043" y="3202"/>
                  <a:pt x="33917" y="3139"/>
                </a:cubicBezTo>
                <a:cubicBezTo>
                  <a:pt x="33436" y="2909"/>
                  <a:pt x="32997" y="2616"/>
                  <a:pt x="32578" y="2302"/>
                </a:cubicBezTo>
                <a:cubicBezTo>
                  <a:pt x="32369" y="2156"/>
                  <a:pt x="32181" y="1988"/>
                  <a:pt x="32013" y="1821"/>
                </a:cubicBezTo>
                <a:cubicBezTo>
                  <a:pt x="31867" y="1674"/>
                  <a:pt x="31741" y="1570"/>
                  <a:pt x="31616" y="1444"/>
                </a:cubicBezTo>
                <a:cubicBezTo>
                  <a:pt x="31281" y="1130"/>
                  <a:pt x="30967" y="775"/>
                  <a:pt x="30591" y="482"/>
                </a:cubicBezTo>
                <a:cubicBezTo>
                  <a:pt x="30444" y="377"/>
                  <a:pt x="30277" y="272"/>
                  <a:pt x="30088" y="168"/>
                </a:cubicBezTo>
                <a:cubicBezTo>
                  <a:pt x="29984" y="105"/>
                  <a:pt x="29879" y="84"/>
                  <a:pt x="29775" y="63"/>
                </a:cubicBezTo>
                <a:cubicBezTo>
                  <a:pt x="29754" y="63"/>
                  <a:pt x="29712" y="42"/>
                  <a:pt x="29670" y="42"/>
                </a:cubicBezTo>
                <a:cubicBezTo>
                  <a:pt x="29607" y="42"/>
                  <a:pt x="29523" y="0"/>
                  <a:pt x="29461"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1478" name="Google Shape;1478;p57"/>
          <p:cNvGrpSpPr/>
          <p:nvPr/>
        </p:nvGrpSpPr>
        <p:grpSpPr>
          <a:xfrm>
            <a:off x="1121358" y="2072035"/>
            <a:ext cx="1808485" cy="1722427"/>
            <a:chOff x="1938604" y="1358625"/>
            <a:chExt cx="1232946" cy="1174275"/>
          </a:xfrm>
        </p:grpSpPr>
        <p:sp>
          <p:nvSpPr>
            <p:cNvPr id="1479" name="Google Shape;1479;p57"/>
            <p:cNvSpPr/>
            <p:nvPr/>
          </p:nvSpPr>
          <p:spPr>
            <a:xfrm>
              <a:off x="2024050" y="1377375"/>
              <a:ext cx="1147500" cy="1155525"/>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80" name="Google Shape;1480;p57"/>
            <p:cNvSpPr/>
            <p:nvPr/>
          </p:nvSpPr>
          <p:spPr>
            <a:xfrm>
              <a:off x="2005600" y="1358625"/>
              <a:ext cx="1147475" cy="1155825"/>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81" name="Google Shape;1481;p57"/>
            <p:cNvSpPr/>
            <p:nvPr/>
          </p:nvSpPr>
          <p:spPr>
            <a:xfrm>
              <a:off x="3022975" y="2316475"/>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82" name="Google Shape;1482;p57"/>
            <p:cNvSpPr/>
            <p:nvPr/>
          </p:nvSpPr>
          <p:spPr>
            <a:xfrm>
              <a:off x="1938604" y="1600218"/>
              <a:ext cx="178901"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497" name="Google Shape;1497;p57"/>
          <p:cNvSpPr txBox="1"/>
          <p:nvPr/>
        </p:nvSpPr>
        <p:spPr>
          <a:xfrm>
            <a:off x="1263159" y="2443757"/>
            <a:ext cx="1529600" cy="5608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US" sz="3733" b="1" kern="0" dirty="0">
                <a:solidFill>
                  <a:srgbClr val="2F1932"/>
                </a:solidFill>
                <a:latin typeface="Arial"/>
                <a:ea typeface="Delius"/>
                <a:cs typeface="Delius"/>
                <a:sym typeface="Delius"/>
              </a:rPr>
              <a:t>01</a:t>
            </a:r>
            <a:endParaRPr sz="3733" b="1" kern="0" dirty="0">
              <a:solidFill>
                <a:srgbClr val="2F1932"/>
              </a:solidFill>
              <a:latin typeface="Arial"/>
              <a:ea typeface="Delius"/>
              <a:cs typeface="Delius"/>
              <a:sym typeface="Delius"/>
            </a:endParaRPr>
          </a:p>
        </p:txBody>
      </p:sp>
      <p:sp>
        <p:nvSpPr>
          <p:cNvPr id="2" name="Rectangle 1"/>
          <p:cNvSpPr/>
          <p:nvPr/>
        </p:nvSpPr>
        <p:spPr>
          <a:xfrm>
            <a:off x="5400659" y="394151"/>
            <a:ext cx="1461504" cy="60032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40" name="Google Shape;1473;p57"/>
          <p:cNvSpPr txBox="1">
            <a:spLocks/>
          </p:cNvSpPr>
          <p:nvPr/>
        </p:nvSpPr>
        <p:spPr>
          <a:xfrm>
            <a:off x="3021326" y="702997"/>
            <a:ext cx="6920409" cy="14144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Delius"/>
              <a:buNone/>
              <a:defRPr sz="28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2800"/>
              <a:buFont typeface="Delius"/>
              <a:buNone/>
              <a:defRPr sz="28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2800"/>
              <a:buFont typeface="Delius"/>
              <a:buNone/>
              <a:defRPr sz="28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2800"/>
              <a:buFont typeface="Delius"/>
              <a:buNone/>
              <a:defRPr sz="28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2800"/>
              <a:buFont typeface="Delius"/>
              <a:buNone/>
              <a:defRPr sz="28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2800"/>
              <a:buFont typeface="Delius"/>
              <a:buNone/>
              <a:defRPr sz="28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2800"/>
              <a:buFont typeface="Delius"/>
              <a:buNone/>
              <a:defRPr sz="28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2800"/>
              <a:buFont typeface="Delius"/>
              <a:buNone/>
              <a:defRPr sz="28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2800"/>
              <a:buFont typeface="Delius"/>
              <a:buNone/>
              <a:defRPr sz="2800" b="1" i="0" u="none" strike="noStrike" cap="none">
                <a:solidFill>
                  <a:schemeClr val="dk1"/>
                </a:solidFill>
                <a:latin typeface="Delius"/>
                <a:ea typeface="Delius"/>
                <a:cs typeface="Delius"/>
                <a:sym typeface="Delius"/>
              </a:defRPr>
            </a:lvl9pPr>
          </a:lstStyle>
          <a:p>
            <a:pPr defTabSz="1219170">
              <a:buClr>
                <a:srgbClr val="2F1932"/>
              </a:buClr>
            </a:pPr>
            <a:r>
              <a:rPr lang="vi-VN" sz="4267" kern="0" dirty="0">
                <a:solidFill>
                  <a:srgbClr val="C00000"/>
                </a:solidFill>
                <a:latin typeface="Arial" panose="020B0604020202020204" pitchFamily="34" charset="0"/>
              </a:rPr>
              <a:t>HƯỚNG DẪN VỀ NHÀ</a:t>
            </a:r>
          </a:p>
        </p:txBody>
      </p:sp>
      <p:sp>
        <p:nvSpPr>
          <p:cNvPr id="4" name="TextBox 3"/>
          <p:cNvSpPr txBox="1"/>
          <p:nvPr/>
        </p:nvSpPr>
        <p:spPr>
          <a:xfrm>
            <a:off x="646506" y="3754433"/>
            <a:ext cx="2671281" cy="1247649"/>
          </a:xfrm>
          <a:prstGeom prst="rect">
            <a:avLst/>
          </a:prstGeom>
          <a:noFill/>
        </p:spPr>
        <p:txBody>
          <a:bodyPr wrap="square" rtlCol="0">
            <a:spAutoFit/>
          </a:bodyPr>
          <a:lstStyle/>
          <a:p>
            <a:pPr algn="ctr" defTabSz="1219170">
              <a:lnSpc>
                <a:spcPct val="150000"/>
              </a:lnSpc>
              <a:buClr>
                <a:srgbClr val="000000"/>
              </a:buClr>
            </a:pPr>
            <a:r>
              <a:rPr lang="en-US" sz="2667" kern="0" dirty="0" err="1">
                <a:solidFill>
                  <a:srgbClr val="000000"/>
                </a:solidFill>
                <a:latin typeface="Arial"/>
                <a:cs typeface="Arial"/>
                <a:sym typeface="Arial"/>
              </a:rPr>
              <a:t>Ôn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lại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kiến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thức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đã</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học</a:t>
            </a:r>
            <a:endParaRPr lang="en-US" sz="2667" kern="0" dirty="0">
              <a:solidFill>
                <a:srgbClr val="000000"/>
              </a:solidFill>
              <a:latin typeface="Arial"/>
              <a:cs typeface="Arial"/>
              <a:sym typeface="Arial"/>
            </a:endParaRPr>
          </a:p>
        </p:txBody>
      </p:sp>
      <p:sp>
        <p:nvSpPr>
          <p:cNvPr id="48" name="TextBox 47"/>
          <p:cNvSpPr txBox="1"/>
          <p:nvPr/>
        </p:nvSpPr>
        <p:spPr>
          <a:xfrm>
            <a:off x="4584471" y="3336200"/>
            <a:ext cx="3206687" cy="1863331"/>
          </a:xfrm>
          <a:prstGeom prst="rect">
            <a:avLst/>
          </a:prstGeom>
          <a:noFill/>
        </p:spPr>
        <p:txBody>
          <a:bodyPr wrap="square" rtlCol="0">
            <a:spAutoFit/>
          </a:bodyPr>
          <a:lstStyle/>
          <a:p>
            <a:pPr algn="ctr" defTabSz="1219170">
              <a:lnSpc>
                <a:spcPct val="150000"/>
              </a:lnSpc>
              <a:buClr>
                <a:srgbClr val="000000"/>
              </a:buClr>
            </a:pPr>
            <a:r>
              <a:rPr lang="en-US" sz="2667" kern="0" dirty="0" err="1">
                <a:solidFill>
                  <a:srgbClr val="000000"/>
                </a:solidFill>
                <a:latin typeface="Arial"/>
                <a:cs typeface="Arial"/>
                <a:sym typeface="Arial"/>
              </a:rPr>
              <a:t>Hoàn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thành</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các</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bài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tập</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còn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lại</a:t>
            </a:r>
            <a:r>
              <a:rPr lang="en-US" sz="2667" kern="0" dirty="0">
                <a:solidFill>
                  <a:srgbClr val="000000"/>
                </a:solidFill>
                <a:latin typeface="Arial"/>
                <a:cs typeface="Arial"/>
                <a:sym typeface="Arial"/>
              </a:rPr>
              <a:t> SGK </a:t>
            </a:r>
            <a:r>
              <a:rPr lang="en-US" sz="2667" kern="0" dirty="0" err="1">
                <a:solidFill>
                  <a:srgbClr val="000000"/>
                </a:solidFill>
                <a:latin typeface="Arial"/>
                <a:cs typeface="Arial"/>
                <a:sym typeface="Arial"/>
              </a:rPr>
              <a:t>và</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bài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tập</a:t>
            </a:r>
            <a:r>
              <a:rPr lang="en-US" sz="2667" kern="0" dirty="0">
                <a:solidFill>
                  <a:srgbClr val="000000"/>
                </a:solidFill>
                <a:latin typeface="Arial"/>
                <a:cs typeface="Arial"/>
                <a:sym typeface="Arial"/>
              </a:rPr>
              <a:t> SBT</a:t>
            </a:r>
          </a:p>
        </p:txBody>
      </p:sp>
      <p:sp>
        <p:nvSpPr>
          <p:cNvPr id="49" name="TextBox 48"/>
          <p:cNvSpPr txBox="1"/>
          <p:nvPr/>
        </p:nvSpPr>
        <p:spPr>
          <a:xfrm>
            <a:off x="8720154" y="4320072"/>
            <a:ext cx="2950007" cy="1863331"/>
          </a:xfrm>
          <a:prstGeom prst="rect">
            <a:avLst/>
          </a:prstGeom>
          <a:noFill/>
        </p:spPr>
        <p:txBody>
          <a:bodyPr wrap="square" rtlCol="0">
            <a:spAutoFit/>
          </a:bodyPr>
          <a:lstStyle/>
          <a:p>
            <a:pPr algn="ctr" defTabSz="1219170">
              <a:lnSpc>
                <a:spcPct val="150000"/>
              </a:lnSpc>
              <a:buClr>
                <a:srgbClr val="000000"/>
              </a:buClr>
            </a:pPr>
            <a:r>
              <a:rPr lang="en-US" sz="2667" kern="0" dirty="0" err="1">
                <a:solidFill>
                  <a:srgbClr val="000000"/>
                </a:solidFill>
                <a:latin typeface="Arial"/>
                <a:cs typeface="Arial"/>
                <a:sym typeface="Arial"/>
              </a:rPr>
              <a:t>Chuẩn</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bị</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bài</a:t>
            </a:r>
            <a:r>
              <a:rPr lang="en-US" sz="2667" kern="0" dirty="0">
                <a:solidFill>
                  <a:srgbClr val="000000"/>
                </a:solidFill>
                <a:latin typeface="Arial"/>
                <a:cs typeface="Arial"/>
                <a:sym typeface="Arial"/>
              </a:rPr>
              <a:t> </a:t>
            </a:r>
            <a:r>
              <a:rPr lang="en-US" sz="2667" kern="0" dirty="0" err="1">
                <a:solidFill>
                  <a:srgbClr val="000000"/>
                </a:solidFill>
                <a:latin typeface="Arial"/>
                <a:cs typeface="Arial"/>
                <a:sym typeface="Arial"/>
              </a:rPr>
              <a:t>sau</a:t>
            </a:r>
            <a:r>
              <a:rPr lang="en-US" sz="2667" kern="0" dirty="0">
                <a:solidFill>
                  <a:srgbClr val="000000"/>
                </a:solidFill>
                <a:latin typeface="Arial"/>
                <a:cs typeface="Arial"/>
                <a:sym typeface="Arial"/>
              </a:rPr>
              <a:t> </a:t>
            </a:r>
            <a:r>
              <a:rPr lang="en-US" sz="2667" b="1" kern="0" dirty="0" err="1">
                <a:solidFill>
                  <a:srgbClr val="000000"/>
                </a:solidFill>
                <a:latin typeface="Arial"/>
                <a:cs typeface="Arial"/>
                <a:sym typeface="Arial"/>
              </a:rPr>
              <a:t>Cộng</a:t>
            </a:r>
            <a:r>
              <a:rPr lang="en-US" sz="2667" b="1" kern="0" dirty="0">
                <a:solidFill>
                  <a:srgbClr val="000000"/>
                </a:solidFill>
                <a:latin typeface="Arial"/>
                <a:cs typeface="Arial"/>
                <a:sym typeface="Arial"/>
              </a:rPr>
              <a:t>, </a:t>
            </a:r>
            <a:r>
              <a:rPr lang="en-US" sz="2667" b="1" kern="0" dirty="0" err="1">
                <a:solidFill>
                  <a:srgbClr val="000000"/>
                </a:solidFill>
                <a:latin typeface="Arial"/>
                <a:cs typeface="Arial"/>
                <a:sym typeface="Arial"/>
              </a:rPr>
              <a:t>trừ</a:t>
            </a:r>
            <a:r>
              <a:rPr lang="en-US" sz="2667" b="1" kern="0" dirty="0">
                <a:solidFill>
                  <a:srgbClr val="000000"/>
                </a:solidFill>
                <a:latin typeface="Arial"/>
                <a:cs typeface="Arial"/>
                <a:sym typeface="Arial"/>
              </a:rPr>
              <a:t>, </a:t>
            </a:r>
            <a:r>
              <a:rPr lang="en-US" sz="2667" b="1" kern="0" dirty="0" err="1">
                <a:solidFill>
                  <a:srgbClr val="000000"/>
                </a:solidFill>
                <a:latin typeface="Arial"/>
                <a:cs typeface="Arial"/>
                <a:sym typeface="Arial"/>
              </a:rPr>
              <a:t>nhân</a:t>
            </a:r>
            <a:r>
              <a:rPr lang="en-US" sz="2667" b="1" kern="0" dirty="0">
                <a:solidFill>
                  <a:srgbClr val="000000"/>
                </a:solidFill>
                <a:latin typeface="Arial"/>
                <a:cs typeface="Arial"/>
                <a:sym typeface="Arial"/>
              </a:rPr>
              <a:t>, chia </a:t>
            </a:r>
            <a:r>
              <a:rPr lang="en-US" sz="2667" b="1" kern="0" dirty="0" err="1">
                <a:solidFill>
                  <a:srgbClr val="000000"/>
                </a:solidFill>
                <a:latin typeface="Arial"/>
                <a:cs typeface="Arial"/>
                <a:sym typeface="Arial"/>
              </a:rPr>
              <a:t>số</a:t>
            </a:r>
            <a:r>
              <a:rPr lang="en-US" sz="2667" b="1" kern="0" dirty="0">
                <a:solidFill>
                  <a:srgbClr val="000000"/>
                </a:solidFill>
                <a:latin typeface="Arial"/>
                <a:cs typeface="Arial"/>
                <a:sym typeface="Arial"/>
              </a:rPr>
              <a:t> </a:t>
            </a:r>
            <a:r>
              <a:rPr lang="en-US" sz="2667" b="1" kern="0" dirty="0" err="1">
                <a:solidFill>
                  <a:srgbClr val="000000"/>
                </a:solidFill>
                <a:latin typeface="Arial"/>
                <a:cs typeface="Arial"/>
                <a:sym typeface="Arial"/>
              </a:rPr>
              <a:t>hữu</a:t>
            </a:r>
            <a:r>
              <a:rPr lang="en-US" sz="2667" b="1" kern="0" dirty="0">
                <a:solidFill>
                  <a:srgbClr val="000000"/>
                </a:solidFill>
                <a:latin typeface="Arial"/>
                <a:cs typeface="Arial"/>
                <a:sym typeface="Arial"/>
              </a:rPr>
              <a:t> </a:t>
            </a:r>
            <a:r>
              <a:rPr lang="en-US" sz="2667" b="1" kern="0" dirty="0" err="1">
                <a:solidFill>
                  <a:srgbClr val="000000"/>
                </a:solidFill>
                <a:latin typeface="Arial"/>
                <a:cs typeface="Arial"/>
                <a:sym typeface="Arial"/>
              </a:rPr>
              <a:t>tỉ</a:t>
            </a:r>
            <a:endParaRPr lang="en-US" sz="2667" b="1" kern="0" dirty="0">
              <a:solidFill>
                <a:srgbClr val="000000"/>
              </a:solidFill>
              <a:latin typeface="Arial"/>
              <a:cs typeface="Arial"/>
              <a:sym typeface="Arial"/>
            </a:endParaRPr>
          </a:p>
        </p:txBody>
      </p:sp>
      <p:sp>
        <p:nvSpPr>
          <p:cNvPr id="50" name="Google Shape;1475;p57"/>
          <p:cNvSpPr/>
          <p:nvPr/>
        </p:nvSpPr>
        <p:spPr>
          <a:xfrm rot="-657115">
            <a:off x="3034647" y="2832335"/>
            <a:ext cx="2320983" cy="139909"/>
          </a:xfrm>
          <a:custGeom>
            <a:avLst/>
            <a:gdLst/>
            <a:ahLst/>
            <a:cxnLst/>
            <a:rect l="l" t="t" r="r" b="b"/>
            <a:pathLst>
              <a:path w="69990" h="5528" extrusionOk="0">
                <a:moveTo>
                  <a:pt x="29335" y="0"/>
                </a:moveTo>
                <a:cubicBezTo>
                  <a:pt x="29293" y="0"/>
                  <a:pt x="29210" y="0"/>
                  <a:pt x="29147" y="42"/>
                </a:cubicBezTo>
                <a:cubicBezTo>
                  <a:pt x="29021" y="63"/>
                  <a:pt x="28917" y="84"/>
                  <a:pt x="28791" y="105"/>
                </a:cubicBezTo>
                <a:cubicBezTo>
                  <a:pt x="28561" y="189"/>
                  <a:pt x="28310" y="272"/>
                  <a:pt x="28080" y="377"/>
                </a:cubicBezTo>
                <a:cubicBezTo>
                  <a:pt x="27891" y="461"/>
                  <a:pt x="27724" y="523"/>
                  <a:pt x="27536" y="628"/>
                </a:cubicBezTo>
                <a:cubicBezTo>
                  <a:pt x="27410" y="691"/>
                  <a:pt x="27264" y="775"/>
                  <a:pt x="27138" y="816"/>
                </a:cubicBezTo>
                <a:cubicBezTo>
                  <a:pt x="26929" y="921"/>
                  <a:pt x="26741" y="1026"/>
                  <a:pt x="26531" y="1130"/>
                </a:cubicBezTo>
                <a:cubicBezTo>
                  <a:pt x="26427" y="1193"/>
                  <a:pt x="26322" y="1235"/>
                  <a:pt x="26259" y="1298"/>
                </a:cubicBezTo>
                <a:cubicBezTo>
                  <a:pt x="26071" y="1402"/>
                  <a:pt x="25883" y="1528"/>
                  <a:pt x="25736" y="1632"/>
                </a:cubicBezTo>
                <a:cubicBezTo>
                  <a:pt x="25590" y="1716"/>
                  <a:pt x="25464" y="1779"/>
                  <a:pt x="25339" y="1884"/>
                </a:cubicBezTo>
                <a:cubicBezTo>
                  <a:pt x="25004" y="2093"/>
                  <a:pt x="24690" y="2344"/>
                  <a:pt x="24334" y="2553"/>
                </a:cubicBezTo>
                <a:cubicBezTo>
                  <a:pt x="23644" y="3013"/>
                  <a:pt x="22912" y="3495"/>
                  <a:pt x="22116" y="3829"/>
                </a:cubicBezTo>
                <a:cubicBezTo>
                  <a:pt x="21928" y="3913"/>
                  <a:pt x="21782" y="3955"/>
                  <a:pt x="21593" y="4039"/>
                </a:cubicBezTo>
                <a:cubicBezTo>
                  <a:pt x="21384" y="4122"/>
                  <a:pt x="21154" y="4164"/>
                  <a:pt x="20924" y="4185"/>
                </a:cubicBezTo>
                <a:cubicBezTo>
                  <a:pt x="20819" y="4185"/>
                  <a:pt x="20736" y="4227"/>
                  <a:pt x="20631" y="4227"/>
                </a:cubicBezTo>
                <a:cubicBezTo>
                  <a:pt x="20464" y="4227"/>
                  <a:pt x="20338" y="4227"/>
                  <a:pt x="20192" y="4185"/>
                </a:cubicBezTo>
                <a:cubicBezTo>
                  <a:pt x="19982" y="4164"/>
                  <a:pt x="19773" y="4122"/>
                  <a:pt x="19585" y="4039"/>
                </a:cubicBezTo>
                <a:cubicBezTo>
                  <a:pt x="19375" y="3934"/>
                  <a:pt x="19166" y="3808"/>
                  <a:pt x="18978" y="3662"/>
                </a:cubicBezTo>
                <a:cubicBezTo>
                  <a:pt x="18664" y="3432"/>
                  <a:pt x="18413" y="3139"/>
                  <a:pt x="18141" y="2867"/>
                </a:cubicBezTo>
                <a:cubicBezTo>
                  <a:pt x="18015" y="2720"/>
                  <a:pt x="17890" y="2574"/>
                  <a:pt x="17743" y="2448"/>
                </a:cubicBezTo>
                <a:cubicBezTo>
                  <a:pt x="17597" y="2281"/>
                  <a:pt x="17409" y="2135"/>
                  <a:pt x="17262" y="1967"/>
                </a:cubicBezTo>
                <a:cubicBezTo>
                  <a:pt x="17095" y="1842"/>
                  <a:pt x="16969" y="1737"/>
                  <a:pt x="16781" y="1653"/>
                </a:cubicBezTo>
                <a:cubicBezTo>
                  <a:pt x="16676" y="1612"/>
                  <a:pt x="16572" y="1570"/>
                  <a:pt x="16467" y="1528"/>
                </a:cubicBezTo>
                <a:cubicBezTo>
                  <a:pt x="16362" y="1507"/>
                  <a:pt x="16258" y="1465"/>
                  <a:pt x="16153" y="1465"/>
                </a:cubicBezTo>
                <a:cubicBezTo>
                  <a:pt x="16070" y="1465"/>
                  <a:pt x="16028" y="1465"/>
                  <a:pt x="15944" y="1507"/>
                </a:cubicBezTo>
                <a:cubicBezTo>
                  <a:pt x="15839" y="1528"/>
                  <a:pt x="15756" y="1549"/>
                  <a:pt x="15651" y="1612"/>
                </a:cubicBezTo>
                <a:cubicBezTo>
                  <a:pt x="15588" y="1653"/>
                  <a:pt x="15484" y="1716"/>
                  <a:pt x="15400" y="1758"/>
                </a:cubicBezTo>
                <a:cubicBezTo>
                  <a:pt x="15316" y="1842"/>
                  <a:pt x="15233" y="1925"/>
                  <a:pt x="15191" y="1988"/>
                </a:cubicBezTo>
                <a:cubicBezTo>
                  <a:pt x="15065" y="2156"/>
                  <a:pt x="14919" y="2302"/>
                  <a:pt x="14814" y="2469"/>
                </a:cubicBezTo>
                <a:cubicBezTo>
                  <a:pt x="14710" y="2595"/>
                  <a:pt x="14605" y="2700"/>
                  <a:pt x="14542" y="2825"/>
                </a:cubicBezTo>
                <a:cubicBezTo>
                  <a:pt x="14438" y="2972"/>
                  <a:pt x="14291" y="3118"/>
                  <a:pt x="14186" y="3244"/>
                </a:cubicBezTo>
                <a:cubicBezTo>
                  <a:pt x="13956" y="3536"/>
                  <a:pt x="13705" y="3767"/>
                  <a:pt x="13412" y="4018"/>
                </a:cubicBezTo>
                <a:cubicBezTo>
                  <a:pt x="13203" y="4164"/>
                  <a:pt x="12973" y="4290"/>
                  <a:pt x="12722" y="4436"/>
                </a:cubicBezTo>
                <a:cubicBezTo>
                  <a:pt x="12492" y="4499"/>
                  <a:pt x="12282" y="4562"/>
                  <a:pt x="12052" y="4604"/>
                </a:cubicBezTo>
                <a:cubicBezTo>
                  <a:pt x="11885" y="4625"/>
                  <a:pt x="11723" y="4635"/>
                  <a:pt x="11558" y="4635"/>
                </a:cubicBezTo>
                <a:cubicBezTo>
                  <a:pt x="11393" y="4635"/>
                  <a:pt x="11226" y="4625"/>
                  <a:pt x="11048" y="4604"/>
                </a:cubicBezTo>
                <a:cubicBezTo>
                  <a:pt x="10525" y="4541"/>
                  <a:pt x="10044" y="4373"/>
                  <a:pt x="9541" y="4164"/>
                </a:cubicBezTo>
                <a:cubicBezTo>
                  <a:pt x="9102" y="3955"/>
                  <a:pt x="8684" y="3746"/>
                  <a:pt x="8265" y="3495"/>
                </a:cubicBezTo>
                <a:cubicBezTo>
                  <a:pt x="8056" y="3348"/>
                  <a:pt x="7847" y="3223"/>
                  <a:pt x="7637" y="3076"/>
                </a:cubicBezTo>
                <a:cubicBezTo>
                  <a:pt x="7428" y="2930"/>
                  <a:pt x="7219" y="2783"/>
                  <a:pt x="7010" y="2658"/>
                </a:cubicBezTo>
                <a:cubicBezTo>
                  <a:pt x="6800" y="2490"/>
                  <a:pt x="6591" y="2365"/>
                  <a:pt x="6382" y="2239"/>
                </a:cubicBezTo>
                <a:cubicBezTo>
                  <a:pt x="6173" y="2093"/>
                  <a:pt x="5922" y="1967"/>
                  <a:pt x="5691" y="1863"/>
                </a:cubicBezTo>
                <a:cubicBezTo>
                  <a:pt x="5284" y="1669"/>
                  <a:pt x="4840" y="1546"/>
                  <a:pt x="4411" y="1546"/>
                </a:cubicBezTo>
                <a:cubicBezTo>
                  <a:pt x="4377" y="1546"/>
                  <a:pt x="4344" y="1547"/>
                  <a:pt x="4310" y="1549"/>
                </a:cubicBezTo>
                <a:cubicBezTo>
                  <a:pt x="4206" y="1549"/>
                  <a:pt x="4080" y="1570"/>
                  <a:pt x="3976" y="1570"/>
                </a:cubicBezTo>
                <a:cubicBezTo>
                  <a:pt x="3829" y="1612"/>
                  <a:pt x="3725" y="1632"/>
                  <a:pt x="3620" y="1653"/>
                </a:cubicBezTo>
                <a:cubicBezTo>
                  <a:pt x="3515" y="1674"/>
                  <a:pt x="3411" y="1737"/>
                  <a:pt x="3348" y="1758"/>
                </a:cubicBezTo>
                <a:cubicBezTo>
                  <a:pt x="3243" y="1821"/>
                  <a:pt x="3139" y="1863"/>
                  <a:pt x="3034" y="1884"/>
                </a:cubicBezTo>
                <a:cubicBezTo>
                  <a:pt x="2553" y="2093"/>
                  <a:pt x="2114" y="2344"/>
                  <a:pt x="1695" y="2616"/>
                </a:cubicBezTo>
                <a:cubicBezTo>
                  <a:pt x="1318" y="2888"/>
                  <a:pt x="963" y="3181"/>
                  <a:pt x="649" y="3516"/>
                </a:cubicBezTo>
                <a:cubicBezTo>
                  <a:pt x="481" y="3662"/>
                  <a:pt x="356" y="3829"/>
                  <a:pt x="230" y="3976"/>
                </a:cubicBezTo>
                <a:cubicBezTo>
                  <a:pt x="168" y="4060"/>
                  <a:pt x="126" y="4143"/>
                  <a:pt x="105" y="4248"/>
                </a:cubicBezTo>
                <a:cubicBezTo>
                  <a:pt x="105" y="4269"/>
                  <a:pt x="63" y="4332"/>
                  <a:pt x="63" y="4353"/>
                </a:cubicBezTo>
                <a:cubicBezTo>
                  <a:pt x="42" y="4436"/>
                  <a:pt x="42" y="4499"/>
                  <a:pt x="21" y="4583"/>
                </a:cubicBezTo>
                <a:cubicBezTo>
                  <a:pt x="0" y="4687"/>
                  <a:pt x="21" y="4792"/>
                  <a:pt x="105" y="4876"/>
                </a:cubicBezTo>
                <a:cubicBezTo>
                  <a:pt x="153" y="4940"/>
                  <a:pt x="225" y="4967"/>
                  <a:pt x="303" y="4967"/>
                </a:cubicBezTo>
                <a:cubicBezTo>
                  <a:pt x="327" y="4967"/>
                  <a:pt x="352" y="4964"/>
                  <a:pt x="377" y="4959"/>
                </a:cubicBezTo>
                <a:cubicBezTo>
                  <a:pt x="461" y="4917"/>
                  <a:pt x="523" y="4897"/>
                  <a:pt x="586" y="4897"/>
                </a:cubicBezTo>
                <a:cubicBezTo>
                  <a:pt x="691" y="4876"/>
                  <a:pt x="774" y="4813"/>
                  <a:pt x="879" y="4771"/>
                </a:cubicBezTo>
                <a:cubicBezTo>
                  <a:pt x="1005" y="4687"/>
                  <a:pt x="1067" y="4499"/>
                  <a:pt x="984" y="4373"/>
                </a:cubicBezTo>
                <a:cubicBezTo>
                  <a:pt x="942" y="4290"/>
                  <a:pt x="879" y="4269"/>
                  <a:pt x="795" y="4248"/>
                </a:cubicBezTo>
                <a:cubicBezTo>
                  <a:pt x="1067" y="3955"/>
                  <a:pt x="1360" y="3704"/>
                  <a:pt x="1632" y="3432"/>
                </a:cubicBezTo>
                <a:cubicBezTo>
                  <a:pt x="2134" y="3076"/>
                  <a:pt x="2658" y="2783"/>
                  <a:pt x="3202" y="2511"/>
                </a:cubicBezTo>
                <a:lnTo>
                  <a:pt x="3599" y="2365"/>
                </a:lnTo>
                <a:cubicBezTo>
                  <a:pt x="3766" y="2302"/>
                  <a:pt x="3913" y="2260"/>
                  <a:pt x="4101" y="2239"/>
                </a:cubicBezTo>
                <a:cubicBezTo>
                  <a:pt x="4174" y="2218"/>
                  <a:pt x="4248" y="2208"/>
                  <a:pt x="4321" y="2208"/>
                </a:cubicBezTo>
                <a:cubicBezTo>
                  <a:pt x="4394" y="2208"/>
                  <a:pt x="4467" y="2218"/>
                  <a:pt x="4541" y="2239"/>
                </a:cubicBezTo>
                <a:cubicBezTo>
                  <a:pt x="4645" y="2260"/>
                  <a:pt x="4729" y="2260"/>
                  <a:pt x="4834" y="2281"/>
                </a:cubicBezTo>
                <a:cubicBezTo>
                  <a:pt x="4959" y="2302"/>
                  <a:pt x="5127" y="2365"/>
                  <a:pt x="5252" y="2448"/>
                </a:cubicBezTo>
                <a:cubicBezTo>
                  <a:pt x="5503" y="2574"/>
                  <a:pt x="5775" y="2700"/>
                  <a:pt x="6005" y="2867"/>
                </a:cubicBezTo>
                <a:cubicBezTo>
                  <a:pt x="6298" y="3034"/>
                  <a:pt x="6549" y="3244"/>
                  <a:pt x="6842" y="3453"/>
                </a:cubicBezTo>
                <a:cubicBezTo>
                  <a:pt x="7114" y="3641"/>
                  <a:pt x="7386" y="3850"/>
                  <a:pt x="7679" y="4039"/>
                </a:cubicBezTo>
                <a:cubicBezTo>
                  <a:pt x="7972" y="4227"/>
                  <a:pt x="8265" y="4394"/>
                  <a:pt x="8537" y="4562"/>
                </a:cubicBezTo>
                <a:cubicBezTo>
                  <a:pt x="9123" y="4876"/>
                  <a:pt x="9730" y="5127"/>
                  <a:pt x="10316" y="5315"/>
                </a:cubicBezTo>
                <a:cubicBezTo>
                  <a:pt x="10757" y="5447"/>
                  <a:pt x="11229" y="5528"/>
                  <a:pt x="11703" y="5528"/>
                </a:cubicBezTo>
                <a:cubicBezTo>
                  <a:pt x="11903" y="5528"/>
                  <a:pt x="12104" y="5513"/>
                  <a:pt x="12303" y="5482"/>
                </a:cubicBezTo>
                <a:cubicBezTo>
                  <a:pt x="12617" y="5420"/>
                  <a:pt x="12910" y="5336"/>
                  <a:pt x="13203" y="5231"/>
                </a:cubicBezTo>
                <a:cubicBezTo>
                  <a:pt x="13496" y="5106"/>
                  <a:pt x="13747" y="4980"/>
                  <a:pt x="13977" y="4792"/>
                </a:cubicBezTo>
                <a:cubicBezTo>
                  <a:pt x="14249" y="4604"/>
                  <a:pt x="14479" y="4373"/>
                  <a:pt x="14710" y="4143"/>
                </a:cubicBezTo>
                <a:cubicBezTo>
                  <a:pt x="14856" y="4018"/>
                  <a:pt x="14961" y="3871"/>
                  <a:pt x="15065" y="3746"/>
                </a:cubicBezTo>
                <a:cubicBezTo>
                  <a:pt x="15212" y="3536"/>
                  <a:pt x="15379" y="3348"/>
                  <a:pt x="15526" y="3139"/>
                </a:cubicBezTo>
                <a:cubicBezTo>
                  <a:pt x="15714" y="2909"/>
                  <a:pt x="15902" y="2658"/>
                  <a:pt x="16132" y="2407"/>
                </a:cubicBezTo>
                <a:cubicBezTo>
                  <a:pt x="16153" y="2407"/>
                  <a:pt x="16153" y="2386"/>
                  <a:pt x="16174" y="2386"/>
                </a:cubicBezTo>
                <a:cubicBezTo>
                  <a:pt x="16216" y="2386"/>
                  <a:pt x="16237" y="2365"/>
                  <a:pt x="16258" y="2365"/>
                </a:cubicBezTo>
                <a:lnTo>
                  <a:pt x="16279" y="2365"/>
                </a:lnTo>
                <a:cubicBezTo>
                  <a:pt x="16342" y="2365"/>
                  <a:pt x="16362" y="2386"/>
                  <a:pt x="16425" y="2386"/>
                </a:cubicBezTo>
                <a:cubicBezTo>
                  <a:pt x="16530" y="2448"/>
                  <a:pt x="16635" y="2490"/>
                  <a:pt x="16739" y="2574"/>
                </a:cubicBezTo>
                <a:cubicBezTo>
                  <a:pt x="17011" y="2783"/>
                  <a:pt x="17262" y="3034"/>
                  <a:pt x="17492" y="3306"/>
                </a:cubicBezTo>
                <a:cubicBezTo>
                  <a:pt x="17806" y="3620"/>
                  <a:pt x="18120" y="3955"/>
                  <a:pt x="18455" y="4248"/>
                </a:cubicBezTo>
                <a:cubicBezTo>
                  <a:pt x="18622" y="4373"/>
                  <a:pt x="18769" y="4478"/>
                  <a:pt x="18936" y="4583"/>
                </a:cubicBezTo>
                <a:cubicBezTo>
                  <a:pt x="19103" y="4708"/>
                  <a:pt x="19313" y="4792"/>
                  <a:pt x="19522" y="4876"/>
                </a:cubicBezTo>
                <a:cubicBezTo>
                  <a:pt x="19710" y="4959"/>
                  <a:pt x="19920" y="4980"/>
                  <a:pt x="20129" y="5022"/>
                </a:cubicBezTo>
                <a:cubicBezTo>
                  <a:pt x="20297" y="5053"/>
                  <a:pt x="20488" y="5072"/>
                  <a:pt x="20669" y="5072"/>
                </a:cubicBezTo>
                <a:cubicBezTo>
                  <a:pt x="20735" y="5072"/>
                  <a:pt x="20799" y="5070"/>
                  <a:pt x="20861" y="5064"/>
                </a:cubicBezTo>
                <a:cubicBezTo>
                  <a:pt x="21070" y="5064"/>
                  <a:pt x="21280" y="5001"/>
                  <a:pt x="21468" y="4980"/>
                </a:cubicBezTo>
                <a:cubicBezTo>
                  <a:pt x="21698" y="4917"/>
                  <a:pt x="21928" y="4855"/>
                  <a:pt x="22179" y="4771"/>
                </a:cubicBezTo>
                <a:cubicBezTo>
                  <a:pt x="22619" y="4604"/>
                  <a:pt x="23037" y="4394"/>
                  <a:pt x="23435" y="4185"/>
                </a:cubicBezTo>
                <a:cubicBezTo>
                  <a:pt x="24021" y="3871"/>
                  <a:pt x="24585" y="3495"/>
                  <a:pt x="25129" y="3118"/>
                </a:cubicBezTo>
                <a:cubicBezTo>
                  <a:pt x="25381" y="2930"/>
                  <a:pt x="25653" y="2762"/>
                  <a:pt x="25946" y="2574"/>
                </a:cubicBezTo>
                <a:cubicBezTo>
                  <a:pt x="26259" y="2365"/>
                  <a:pt x="26573" y="2176"/>
                  <a:pt x="26887" y="1967"/>
                </a:cubicBezTo>
                <a:cubicBezTo>
                  <a:pt x="26908" y="1946"/>
                  <a:pt x="26950" y="1925"/>
                  <a:pt x="26992" y="1925"/>
                </a:cubicBezTo>
                <a:cubicBezTo>
                  <a:pt x="27096" y="1863"/>
                  <a:pt x="27201" y="1821"/>
                  <a:pt x="27306" y="1737"/>
                </a:cubicBezTo>
                <a:cubicBezTo>
                  <a:pt x="27452" y="1653"/>
                  <a:pt x="27619" y="1549"/>
                  <a:pt x="27787" y="1465"/>
                </a:cubicBezTo>
                <a:cubicBezTo>
                  <a:pt x="27829" y="1444"/>
                  <a:pt x="27870" y="1444"/>
                  <a:pt x="27891" y="1423"/>
                </a:cubicBezTo>
                <a:cubicBezTo>
                  <a:pt x="27996" y="1360"/>
                  <a:pt x="28142" y="1319"/>
                  <a:pt x="28247" y="1256"/>
                </a:cubicBezTo>
                <a:cubicBezTo>
                  <a:pt x="28414" y="1193"/>
                  <a:pt x="28624" y="1088"/>
                  <a:pt x="28812" y="1005"/>
                </a:cubicBezTo>
                <a:cubicBezTo>
                  <a:pt x="29000" y="921"/>
                  <a:pt x="29210" y="879"/>
                  <a:pt x="29419" y="816"/>
                </a:cubicBezTo>
                <a:lnTo>
                  <a:pt x="29649" y="816"/>
                </a:lnTo>
                <a:cubicBezTo>
                  <a:pt x="29733" y="837"/>
                  <a:pt x="29816" y="879"/>
                  <a:pt x="29921" y="900"/>
                </a:cubicBezTo>
                <a:cubicBezTo>
                  <a:pt x="30047" y="984"/>
                  <a:pt x="30172" y="1047"/>
                  <a:pt x="30298" y="1151"/>
                </a:cubicBezTo>
                <a:cubicBezTo>
                  <a:pt x="30695" y="1507"/>
                  <a:pt x="31030" y="1863"/>
                  <a:pt x="31407" y="2197"/>
                </a:cubicBezTo>
                <a:lnTo>
                  <a:pt x="32118" y="2825"/>
                </a:lnTo>
                <a:cubicBezTo>
                  <a:pt x="32348" y="3013"/>
                  <a:pt x="32578" y="3181"/>
                  <a:pt x="32808" y="3348"/>
                </a:cubicBezTo>
                <a:cubicBezTo>
                  <a:pt x="33080" y="3536"/>
                  <a:pt x="33332" y="3662"/>
                  <a:pt x="33604" y="3829"/>
                </a:cubicBezTo>
                <a:cubicBezTo>
                  <a:pt x="33834" y="3955"/>
                  <a:pt x="34127" y="4039"/>
                  <a:pt x="34378" y="4081"/>
                </a:cubicBezTo>
                <a:cubicBezTo>
                  <a:pt x="34451" y="4101"/>
                  <a:pt x="34514" y="4112"/>
                  <a:pt x="34574" y="4112"/>
                </a:cubicBezTo>
                <a:cubicBezTo>
                  <a:pt x="34634" y="4112"/>
                  <a:pt x="34692" y="4101"/>
                  <a:pt x="34754" y="4081"/>
                </a:cubicBezTo>
                <a:cubicBezTo>
                  <a:pt x="34901" y="4081"/>
                  <a:pt x="35068" y="4060"/>
                  <a:pt x="35215" y="4018"/>
                </a:cubicBezTo>
                <a:cubicBezTo>
                  <a:pt x="35487" y="3955"/>
                  <a:pt x="35738" y="3871"/>
                  <a:pt x="35989" y="3767"/>
                </a:cubicBezTo>
                <a:cubicBezTo>
                  <a:pt x="36261" y="3641"/>
                  <a:pt x="36533" y="3516"/>
                  <a:pt x="36784" y="3348"/>
                </a:cubicBezTo>
                <a:cubicBezTo>
                  <a:pt x="37161" y="3118"/>
                  <a:pt x="37474" y="2867"/>
                  <a:pt x="37809" y="2595"/>
                </a:cubicBezTo>
                <a:cubicBezTo>
                  <a:pt x="37998" y="2448"/>
                  <a:pt x="38207" y="2281"/>
                  <a:pt x="38395" y="2135"/>
                </a:cubicBezTo>
                <a:cubicBezTo>
                  <a:pt x="38542" y="1988"/>
                  <a:pt x="38709" y="1884"/>
                  <a:pt x="38855" y="1758"/>
                </a:cubicBezTo>
                <a:cubicBezTo>
                  <a:pt x="39190" y="1507"/>
                  <a:pt x="39546" y="1298"/>
                  <a:pt x="39922" y="1109"/>
                </a:cubicBezTo>
                <a:cubicBezTo>
                  <a:pt x="40111" y="1026"/>
                  <a:pt x="40299" y="984"/>
                  <a:pt x="40508" y="942"/>
                </a:cubicBezTo>
                <a:cubicBezTo>
                  <a:pt x="40613" y="942"/>
                  <a:pt x="40697" y="921"/>
                  <a:pt x="40801" y="921"/>
                </a:cubicBezTo>
                <a:cubicBezTo>
                  <a:pt x="40864" y="921"/>
                  <a:pt x="40948" y="921"/>
                  <a:pt x="41052" y="942"/>
                </a:cubicBezTo>
                <a:cubicBezTo>
                  <a:pt x="41366" y="1005"/>
                  <a:pt x="41659" y="1088"/>
                  <a:pt x="41952" y="1193"/>
                </a:cubicBezTo>
                <a:cubicBezTo>
                  <a:pt x="42182" y="1298"/>
                  <a:pt x="42433" y="1423"/>
                  <a:pt x="42684" y="1528"/>
                </a:cubicBezTo>
                <a:cubicBezTo>
                  <a:pt x="42831" y="1612"/>
                  <a:pt x="42956" y="1674"/>
                  <a:pt x="43124" y="1758"/>
                </a:cubicBezTo>
                <a:cubicBezTo>
                  <a:pt x="43249" y="1842"/>
                  <a:pt x="43417" y="1925"/>
                  <a:pt x="43563" y="1988"/>
                </a:cubicBezTo>
                <a:lnTo>
                  <a:pt x="44421" y="2386"/>
                </a:lnTo>
                <a:cubicBezTo>
                  <a:pt x="44735" y="2511"/>
                  <a:pt x="45049" y="2595"/>
                  <a:pt x="45363" y="2679"/>
                </a:cubicBezTo>
                <a:cubicBezTo>
                  <a:pt x="46053" y="2867"/>
                  <a:pt x="46723" y="2972"/>
                  <a:pt x="47413" y="3034"/>
                </a:cubicBezTo>
                <a:cubicBezTo>
                  <a:pt x="47748" y="3097"/>
                  <a:pt x="48125" y="3097"/>
                  <a:pt x="48459" y="3097"/>
                </a:cubicBezTo>
                <a:cubicBezTo>
                  <a:pt x="48794" y="3097"/>
                  <a:pt x="49129" y="3034"/>
                  <a:pt x="49485" y="2992"/>
                </a:cubicBezTo>
                <a:cubicBezTo>
                  <a:pt x="50070" y="2909"/>
                  <a:pt x="50677" y="2720"/>
                  <a:pt x="51263" y="2490"/>
                </a:cubicBezTo>
                <a:cubicBezTo>
                  <a:pt x="51619" y="2344"/>
                  <a:pt x="51954" y="2156"/>
                  <a:pt x="52330" y="1967"/>
                </a:cubicBezTo>
                <a:cubicBezTo>
                  <a:pt x="52749" y="1758"/>
                  <a:pt x="53167" y="1528"/>
                  <a:pt x="53607" y="1319"/>
                </a:cubicBezTo>
                <a:cubicBezTo>
                  <a:pt x="53690" y="1298"/>
                  <a:pt x="53795" y="1256"/>
                  <a:pt x="53879" y="1235"/>
                </a:cubicBezTo>
                <a:lnTo>
                  <a:pt x="54025" y="1235"/>
                </a:lnTo>
                <a:cubicBezTo>
                  <a:pt x="54151" y="1256"/>
                  <a:pt x="54255" y="1298"/>
                  <a:pt x="54402" y="1340"/>
                </a:cubicBezTo>
                <a:cubicBezTo>
                  <a:pt x="54778" y="1528"/>
                  <a:pt x="55134" y="1779"/>
                  <a:pt x="55490" y="2030"/>
                </a:cubicBezTo>
                <a:cubicBezTo>
                  <a:pt x="55866" y="2281"/>
                  <a:pt x="56243" y="2490"/>
                  <a:pt x="56640" y="2700"/>
                </a:cubicBezTo>
                <a:cubicBezTo>
                  <a:pt x="57038" y="2909"/>
                  <a:pt x="57456" y="3076"/>
                  <a:pt x="57875" y="3223"/>
                </a:cubicBezTo>
                <a:cubicBezTo>
                  <a:pt x="58335" y="3390"/>
                  <a:pt x="58837" y="3453"/>
                  <a:pt x="59340" y="3495"/>
                </a:cubicBezTo>
                <a:cubicBezTo>
                  <a:pt x="59396" y="3497"/>
                  <a:pt x="59453" y="3499"/>
                  <a:pt x="59510" y="3499"/>
                </a:cubicBezTo>
                <a:cubicBezTo>
                  <a:pt x="59892" y="3499"/>
                  <a:pt x="60272" y="3439"/>
                  <a:pt x="60637" y="3348"/>
                </a:cubicBezTo>
                <a:cubicBezTo>
                  <a:pt x="61013" y="3285"/>
                  <a:pt x="61369" y="3118"/>
                  <a:pt x="61725" y="2972"/>
                </a:cubicBezTo>
                <a:cubicBezTo>
                  <a:pt x="61871" y="2888"/>
                  <a:pt x="61997" y="2825"/>
                  <a:pt x="62164" y="2762"/>
                </a:cubicBezTo>
                <a:cubicBezTo>
                  <a:pt x="62269" y="2700"/>
                  <a:pt x="62353" y="2658"/>
                  <a:pt x="62457" y="2595"/>
                </a:cubicBezTo>
                <a:cubicBezTo>
                  <a:pt x="62583" y="2511"/>
                  <a:pt x="62729" y="2469"/>
                  <a:pt x="62876" y="2386"/>
                </a:cubicBezTo>
                <a:cubicBezTo>
                  <a:pt x="63566" y="2093"/>
                  <a:pt x="64298" y="1946"/>
                  <a:pt x="65073" y="1842"/>
                </a:cubicBezTo>
                <a:cubicBezTo>
                  <a:pt x="65449" y="1779"/>
                  <a:pt x="65868" y="1758"/>
                  <a:pt x="66286" y="1716"/>
                </a:cubicBezTo>
                <a:cubicBezTo>
                  <a:pt x="66642" y="1674"/>
                  <a:pt x="66998" y="1653"/>
                  <a:pt x="67332" y="1632"/>
                </a:cubicBezTo>
                <a:cubicBezTo>
                  <a:pt x="67918" y="1581"/>
                  <a:pt x="68517" y="1543"/>
                  <a:pt x="69108" y="1543"/>
                </a:cubicBezTo>
                <a:cubicBezTo>
                  <a:pt x="69235" y="1543"/>
                  <a:pt x="69362" y="1545"/>
                  <a:pt x="69488" y="1549"/>
                </a:cubicBezTo>
                <a:cubicBezTo>
                  <a:pt x="69780" y="1549"/>
                  <a:pt x="69990" y="1319"/>
                  <a:pt x="69990" y="1047"/>
                </a:cubicBezTo>
                <a:cubicBezTo>
                  <a:pt x="69990" y="795"/>
                  <a:pt x="69739" y="565"/>
                  <a:pt x="69488" y="565"/>
                </a:cubicBezTo>
                <a:cubicBezTo>
                  <a:pt x="68944" y="565"/>
                  <a:pt x="68379" y="607"/>
                  <a:pt x="67856" y="628"/>
                </a:cubicBezTo>
                <a:cubicBezTo>
                  <a:pt x="67437" y="837"/>
                  <a:pt x="67186" y="879"/>
                  <a:pt x="66914" y="879"/>
                </a:cubicBezTo>
                <a:cubicBezTo>
                  <a:pt x="66663" y="900"/>
                  <a:pt x="66433" y="900"/>
                  <a:pt x="66161" y="921"/>
                </a:cubicBezTo>
                <a:cubicBezTo>
                  <a:pt x="65826" y="942"/>
                  <a:pt x="65491" y="1005"/>
                  <a:pt x="65115" y="1026"/>
                </a:cubicBezTo>
                <a:cubicBezTo>
                  <a:pt x="64550" y="1088"/>
                  <a:pt x="63964" y="1193"/>
                  <a:pt x="63420" y="1319"/>
                </a:cubicBezTo>
                <a:cubicBezTo>
                  <a:pt x="62813" y="1465"/>
                  <a:pt x="62248" y="1674"/>
                  <a:pt x="61683" y="1967"/>
                </a:cubicBezTo>
                <a:cubicBezTo>
                  <a:pt x="61578" y="2030"/>
                  <a:pt x="61474" y="2093"/>
                  <a:pt x="61348" y="2135"/>
                </a:cubicBezTo>
                <a:cubicBezTo>
                  <a:pt x="61223" y="2176"/>
                  <a:pt x="61118" y="2239"/>
                  <a:pt x="60993" y="2281"/>
                </a:cubicBezTo>
                <a:cubicBezTo>
                  <a:pt x="60804" y="2365"/>
                  <a:pt x="60637" y="2407"/>
                  <a:pt x="60469" y="2469"/>
                </a:cubicBezTo>
                <a:cubicBezTo>
                  <a:pt x="60260" y="2511"/>
                  <a:pt x="60030" y="2574"/>
                  <a:pt x="59842" y="2595"/>
                </a:cubicBezTo>
                <a:cubicBezTo>
                  <a:pt x="59653" y="2616"/>
                  <a:pt x="59465" y="2616"/>
                  <a:pt x="59277" y="2616"/>
                </a:cubicBezTo>
                <a:cubicBezTo>
                  <a:pt x="59089" y="2616"/>
                  <a:pt x="58942" y="2595"/>
                  <a:pt x="58754" y="2595"/>
                </a:cubicBezTo>
                <a:cubicBezTo>
                  <a:pt x="58524" y="2574"/>
                  <a:pt x="58293" y="2511"/>
                  <a:pt x="58063" y="2448"/>
                </a:cubicBezTo>
                <a:cubicBezTo>
                  <a:pt x="57812" y="2365"/>
                  <a:pt x="57582" y="2281"/>
                  <a:pt x="57352" y="2176"/>
                </a:cubicBezTo>
                <a:cubicBezTo>
                  <a:pt x="56954" y="1988"/>
                  <a:pt x="56557" y="1779"/>
                  <a:pt x="56180" y="1570"/>
                </a:cubicBezTo>
                <a:cubicBezTo>
                  <a:pt x="55992" y="1465"/>
                  <a:pt x="55824" y="1360"/>
                  <a:pt x="55657" y="1235"/>
                </a:cubicBezTo>
                <a:lnTo>
                  <a:pt x="55029" y="837"/>
                </a:lnTo>
                <a:cubicBezTo>
                  <a:pt x="54862" y="733"/>
                  <a:pt x="54674" y="649"/>
                  <a:pt x="54506" y="586"/>
                </a:cubicBezTo>
                <a:cubicBezTo>
                  <a:pt x="54402" y="523"/>
                  <a:pt x="54255" y="503"/>
                  <a:pt x="54130" y="482"/>
                </a:cubicBezTo>
                <a:cubicBezTo>
                  <a:pt x="54004" y="440"/>
                  <a:pt x="53899" y="440"/>
                  <a:pt x="53774" y="419"/>
                </a:cubicBezTo>
                <a:cubicBezTo>
                  <a:pt x="53690" y="419"/>
                  <a:pt x="53607" y="419"/>
                  <a:pt x="53565" y="440"/>
                </a:cubicBezTo>
                <a:lnTo>
                  <a:pt x="53251" y="523"/>
                </a:lnTo>
                <a:cubicBezTo>
                  <a:pt x="53083" y="586"/>
                  <a:pt x="52937" y="649"/>
                  <a:pt x="52770" y="733"/>
                </a:cubicBezTo>
                <a:cubicBezTo>
                  <a:pt x="52456" y="900"/>
                  <a:pt x="52163" y="1047"/>
                  <a:pt x="51849" y="1214"/>
                </a:cubicBezTo>
                <a:cubicBezTo>
                  <a:pt x="51472" y="1423"/>
                  <a:pt x="51096" y="1612"/>
                  <a:pt x="50677" y="1779"/>
                </a:cubicBezTo>
                <a:cubicBezTo>
                  <a:pt x="50447" y="1884"/>
                  <a:pt x="50175" y="1967"/>
                  <a:pt x="49945" y="2051"/>
                </a:cubicBezTo>
                <a:cubicBezTo>
                  <a:pt x="49610" y="2156"/>
                  <a:pt x="49296" y="2197"/>
                  <a:pt x="48961" y="2260"/>
                </a:cubicBezTo>
                <a:cubicBezTo>
                  <a:pt x="48648" y="2302"/>
                  <a:pt x="48292" y="2302"/>
                  <a:pt x="47978" y="2344"/>
                </a:cubicBezTo>
                <a:cubicBezTo>
                  <a:pt x="47622" y="2344"/>
                  <a:pt x="47246" y="2302"/>
                  <a:pt x="46890" y="2260"/>
                </a:cubicBezTo>
                <a:cubicBezTo>
                  <a:pt x="46409" y="2176"/>
                  <a:pt x="45969" y="2093"/>
                  <a:pt x="45509" y="1988"/>
                </a:cubicBezTo>
                <a:cubicBezTo>
                  <a:pt x="45091" y="1884"/>
                  <a:pt x="44672" y="1758"/>
                  <a:pt x="44275" y="1612"/>
                </a:cubicBezTo>
                <a:cubicBezTo>
                  <a:pt x="43877" y="1423"/>
                  <a:pt x="43480" y="1235"/>
                  <a:pt x="43103" y="1026"/>
                </a:cubicBezTo>
                <a:cubicBezTo>
                  <a:pt x="42643" y="795"/>
                  <a:pt x="42203" y="565"/>
                  <a:pt x="41743" y="398"/>
                </a:cubicBezTo>
                <a:cubicBezTo>
                  <a:pt x="41555" y="314"/>
                  <a:pt x="41366" y="293"/>
                  <a:pt x="41157" y="251"/>
                </a:cubicBezTo>
                <a:cubicBezTo>
                  <a:pt x="40948" y="189"/>
                  <a:pt x="40718" y="189"/>
                  <a:pt x="40487" y="189"/>
                </a:cubicBezTo>
                <a:cubicBezTo>
                  <a:pt x="40236" y="189"/>
                  <a:pt x="40027" y="251"/>
                  <a:pt x="39797" y="293"/>
                </a:cubicBezTo>
                <a:cubicBezTo>
                  <a:pt x="39567" y="356"/>
                  <a:pt x="39358" y="461"/>
                  <a:pt x="39148" y="565"/>
                </a:cubicBezTo>
                <a:cubicBezTo>
                  <a:pt x="38646" y="816"/>
                  <a:pt x="38207" y="1151"/>
                  <a:pt x="37767" y="1507"/>
                </a:cubicBezTo>
                <a:lnTo>
                  <a:pt x="36972" y="2135"/>
                </a:lnTo>
                <a:cubicBezTo>
                  <a:pt x="36763" y="2281"/>
                  <a:pt x="36533" y="2469"/>
                  <a:pt x="36303" y="2616"/>
                </a:cubicBezTo>
                <a:cubicBezTo>
                  <a:pt x="36052" y="2783"/>
                  <a:pt x="35801" y="2909"/>
                  <a:pt x="35529" y="3034"/>
                </a:cubicBezTo>
                <a:cubicBezTo>
                  <a:pt x="35403" y="3097"/>
                  <a:pt x="35298" y="3139"/>
                  <a:pt x="35173" y="3181"/>
                </a:cubicBezTo>
                <a:cubicBezTo>
                  <a:pt x="35005" y="3223"/>
                  <a:pt x="34838" y="3244"/>
                  <a:pt x="34671" y="3285"/>
                </a:cubicBezTo>
                <a:lnTo>
                  <a:pt x="34315" y="3285"/>
                </a:lnTo>
                <a:cubicBezTo>
                  <a:pt x="34168" y="3244"/>
                  <a:pt x="34043" y="3202"/>
                  <a:pt x="33917" y="3139"/>
                </a:cubicBezTo>
                <a:cubicBezTo>
                  <a:pt x="33436" y="2909"/>
                  <a:pt x="32997" y="2616"/>
                  <a:pt x="32578" y="2302"/>
                </a:cubicBezTo>
                <a:cubicBezTo>
                  <a:pt x="32369" y="2156"/>
                  <a:pt x="32181" y="1988"/>
                  <a:pt x="32013" y="1821"/>
                </a:cubicBezTo>
                <a:cubicBezTo>
                  <a:pt x="31867" y="1674"/>
                  <a:pt x="31741" y="1570"/>
                  <a:pt x="31616" y="1444"/>
                </a:cubicBezTo>
                <a:cubicBezTo>
                  <a:pt x="31281" y="1130"/>
                  <a:pt x="30967" y="775"/>
                  <a:pt x="30591" y="482"/>
                </a:cubicBezTo>
                <a:cubicBezTo>
                  <a:pt x="30444" y="377"/>
                  <a:pt x="30277" y="272"/>
                  <a:pt x="30088" y="168"/>
                </a:cubicBezTo>
                <a:cubicBezTo>
                  <a:pt x="29984" y="105"/>
                  <a:pt x="29879" y="84"/>
                  <a:pt x="29775" y="63"/>
                </a:cubicBezTo>
                <a:cubicBezTo>
                  <a:pt x="29754" y="63"/>
                  <a:pt x="29712" y="42"/>
                  <a:pt x="29670" y="42"/>
                </a:cubicBezTo>
                <a:cubicBezTo>
                  <a:pt x="29607" y="42"/>
                  <a:pt x="29523" y="0"/>
                  <a:pt x="29461"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52" name="Google Shape;1483;p57"/>
          <p:cNvGrpSpPr/>
          <p:nvPr/>
        </p:nvGrpSpPr>
        <p:grpSpPr>
          <a:xfrm>
            <a:off x="5325673" y="1475224"/>
            <a:ext cx="1679673" cy="1786589"/>
            <a:chOff x="2202650" y="2939175"/>
            <a:chExt cx="1146900" cy="1220125"/>
          </a:xfrm>
        </p:grpSpPr>
        <p:sp>
          <p:nvSpPr>
            <p:cNvPr id="53" name="Google Shape;1484;p57"/>
            <p:cNvSpPr/>
            <p:nvPr/>
          </p:nvSpPr>
          <p:spPr>
            <a:xfrm>
              <a:off x="2221400" y="3024300"/>
              <a:ext cx="1128150" cy="1135000"/>
            </a:xfrm>
            <a:custGeom>
              <a:avLst/>
              <a:gdLst/>
              <a:ahLst/>
              <a:cxnLst/>
              <a:rect l="l" t="t" r="r" b="b"/>
              <a:pathLst>
                <a:path w="45126" h="45400" extrusionOk="0">
                  <a:moveTo>
                    <a:pt x="1572" y="1"/>
                  </a:moveTo>
                  <a:lnTo>
                    <a:pt x="0" y="37506"/>
                  </a:lnTo>
                  <a:lnTo>
                    <a:pt x="6096" y="43816"/>
                  </a:lnTo>
                  <a:lnTo>
                    <a:pt x="43291" y="45399"/>
                  </a:lnTo>
                  <a:lnTo>
                    <a:pt x="45125" y="1835"/>
                  </a:lnTo>
                  <a:lnTo>
                    <a:pt x="157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4" name="Google Shape;1485;p57"/>
            <p:cNvSpPr/>
            <p:nvPr/>
          </p:nvSpPr>
          <p:spPr>
            <a:xfrm>
              <a:off x="2202650" y="3005850"/>
              <a:ext cx="1128125" cy="1134700"/>
            </a:xfrm>
            <a:custGeom>
              <a:avLst/>
              <a:gdLst/>
              <a:ahLst/>
              <a:cxnLst/>
              <a:rect l="l" t="t" r="r" b="b"/>
              <a:pathLst>
                <a:path w="45125" h="45388" extrusionOk="0">
                  <a:moveTo>
                    <a:pt x="1584" y="1"/>
                  </a:moveTo>
                  <a:lnTo>
                    <a:pt x="0" y="37505"/>
                  </a:lnTo>
                  <a:lnTo>
                    <a:pt x="6108" y="43816"/>
                  </a:lnTo>
                  <a:lnTo>
                    <a:pt x="43291" y="45387"/>
                  </a:lnTo>
                  <a:lnTo>
                    <a:pt x="45125" y="1834"/>
                  </a:lnTo>
                  <a:lnTo>
                    <a:pt x="1584" y="1"/>
                  </a:lnTo>
                  <a:close/>
                </a:path>
              </a:pathLst>
            </a:custGeom>
            <a:solidFill>
              <a:srgbClr val="58CBC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5" name="Google Shape;1486;p57"/>
            <p:cNvSpPr/>
            <p:nvPr/>
          </p:nvSpPr>
          <p:spPr>
            <a:xfrm>
              <a:off x="2202650" y="3943475"/>
              <a:ext cx="159275" cy="157775"/>
            </a:xfrm>
            <a:custGeom>
              <a:avLst/>
              <a:gdLst/>
              <a:ahLst/>
              <a:cxnLst/>
              <a:rect l="l" t="t" r="r" b="b"/>
              <a:pathLst>
                <a:path w="6371" h="6311" extrusionOk="0">
                  <a:moveTo>
                    <a:pt x="0" y="0"/>
                  </a:moveTo>
                  <a:lnTo>
                    <a:pt x="6108" y="6311"/>
                  </a:lnTo>
                  <a:lnTo>
                    <a:pt x="6370" y="262"/>
                  </a:lnTo>
                  <a:lnTo>
                    <a:pt x="0" y="0"/>
                  </a:ln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6" name="Google Shape;1487;p57"/>
            <p:cNvSpPr/>
            <p:nvPr/>
          </p:nvSpPr>
          <p:spPr>
            <a:xfrm>
              <a:off x="2625319" y="2939175"/>
              <a:ext cx="551875" cy="187905"/>
            </a:xfrm>
            <a:custGeom>
              <a:avLst/>
              <a:gdLst/>
              <a:ahLst/>
              <a:cxnLst/>
              <a:rect l="l" t="t" r="r" b="b"/>
              <a:pathLst>
                <a:path w="22075" h="5597" extrusionOk="0">
                  <a:moveTo>
                    <a:pt x="393" y="1"/>
                  </a:moveTo>
                  <a:cubicBezTo>
                    <a:pt x="334" y="334"/>
                    <a:pt x="226" y="691"/>
                    <a:pt x="191" y="870"/>
                  </a:cubicBezTo>
                  <a:cubicBezTo>
                    <a:pt x="48" y="2072"/>
                    <a:pt x="0" y="3275"/>
                    <a:pt x="36" y="4501"/>
                  </a:cubicBezTo>
                  <a:lnTo>
                    <a:pt x="22015" y="5597"/>
                  </a:lnTo>
                  <a:cubicBezTo>
                    <a:pt x="22015" y="4597"/>
                    <a:pt x="22015" y="3585"/>
                    <a:pt x="22027" y="2584"/>
                  </a:cubicBezTo>
                  <a:cubicBezTo>
                    <a:pt x="22074" y="2120"/>
                    <a:pt x="22015" y="1584"/>
                    <a:pt x="22039" y="1084"/>
                  </a:cubicBezTo>
                  <a:lnTo>
                    <a:pt x="393" y="1"/>
                  </a:lnTo>
                  <a:close/>
                </a:path>
              </a:pathLst>
            </a:custGeom>
            <a:solidFill>
              <a:srgbClr val="BA9EC5">
                <a:alpha val="793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57" name="Google Shape;1493;p57"/>
          <p:cNvGrpSpPr/>
          <p:nvPr/>
        </p:nvGrpSpPr>
        <p:grpSpPr>
          <a:xfrm rot="-161392">
            <a:off x="8998003" y="2222145"/>
            <a:ext cx="1739077" cy="1738509"/>
            <a:chOff x="5448300" y="1526500"/>
            <a:chExt cx="1154925" cy="1154650"/>
          </a:xfrm>
        </p:grpSpPr>
        <p:sp>
          <p:nvSpPr>
            <p:cNvPr id="58" name="Google Shape;1494;p57"/>
            <p:cNvSpPr/>
            <p:nvPr/>
          </p:nvSpPr>
          <p:spPr>
            <a:xfrm>
              <a:off x="5466750" y="1544975"/>
              <a:ext cx="1136475" cy="1136175"/>
            </a:xfrm>
            <a:custGeom>
              <a:avLst/>
              <a:gdLst/>
              <a:ahLst/>
              <a:cxnLst/>
              <a:rect l="l" t="t" r="r" b="b"/>
              <a:pathLst>
                <a:path w="45459" h="45447" extrusionOk="0">
                  <a:moveTo>
                    <a:pt x="4132" y="11370"/>
                  </a:moveTo>
                  <a:cubicBezTo>
                    <a:pt x="4882" y="11370"/>
                    <a:pt x="5501" y="11990"/>
                    <a:pt x="5501" y="12740"/>
                  </a:cubicBezTo>
                  <a:cubicBezTo>
                    <a:pt x="5501" y="13502"/>
                    <a:pt x="4882" y="14109"/>
                    <a:pt x="4132" y="14109"/>
                  </a:cubicBezTo>
                  <a:cubicBezTo>
                    <a:pt x="3370" y="14109"/>
                    <a:pt x="2762" y="13502"/>
                    <a:pt x="2762" y="12740"/>
                  </a:cubicBezTo>
                  <a:cubicBezTo>
                    <a:pt x="2762" y="11990"/>
                    <a:pt x="3370" y="11370"/>
                    <a:pt x="4132" y="11370"/>
                  </a:cubicBezTo>
                  <a:close/>
                  <a:moveTo>
                    <a:pt x="3334" y="29563"/>
                  </a:moveTo>
                  <a:cubicBezTo>
                    <a:pt x="4084" y="29563"/>
                    <a:pt x="4703" y="30170"/>
                    <a:pt x="4703" y="30932"/>
                  </a:cubicBezTo>
                  <a:cubicBezTo>
                    <a:pt x="4703" y="31694"/>
                    <a:pt x="4096" y="32302"/>
                    <a:pt x="3334" y="32302"/>
                  </a:cubicBezTo>
                  <a:cubicBezTo>
                    <a:pt x="2584" y="32302"/>
                    <a:pt x="1965" y="31694"/>
                    <a:pt x="1965" y="30932"/>
                  </a:cubicBezTo>
                  <a:cubicBezTo>
                    <a:pt x="1965" y="30170"/>
                    <a:pt x="2584" y="29563"/>
                    <a:pt x="3334" y="29563"/>
                  </a:cubicBezTo>
                  <a:close/>
                  <a:moveTo>
                    <a:pt x="1893" y="0"/>
                  </a:moveTo>
                  <a:lnTo>
                    <a:pt x="0" y="43565"/>
                  </a:lnTo>
                  <a:lnTo>
                    <a:pt x="43565" y="45446"/>
                  </a:lnTo>
                  <a:lnTo>
                    <a:pt x="45458" y="1893"/>
                  </a:lnTo>
                  <a:lnTo>
                    <a:pt x="1893" y="0"/>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9" name="Google Shape;1495;p57"/>
            <p:cNvSpPr/>
            <p:nvPr/>
          </p:nvSpPr>
          <p:spPr>
            <a:xfrm>
              <a:off x="5448300" y="1526500"/>
              <a:ext cx="1136175" cy="1135875"/>
            </a:xfrm>
            <a:custGeom>
              <a:avLst/>
              <a:gdLst/>
              <a:ahLst/>
              <a:cxnLst/>
              <a:rect l="l" t="t" r="r" b="b"/>
              <a:pathLst>
                <a:path w="45447" h="45435" extrusionOk="0">
                  <a:moveTo>
                    <a:pt x="4120" y="11371"/>
                  </a:moveTo>
                  <a:cubicBezTo>
                    <a:pt x="4882" y="11371"/>
                    <a:pt x="5489" y="11978"/>
                    <a:pt x="5489" y="12740"/>
                  </a:cubicBezTo>
                  <a:cubicBezTo>
                    <a:pt x="5489" y="13502"/>
                    <a:pt x="4882" y="14110"/>
                    <a:pt x="4120" y="14110"/>
                  </a:cubicBezTo>
                  <a:cubicBezTo>
                    <a:pt x="3358" y="14110"/>
                    <a:pt x="2750" y="13491"/>
                    <a:pt x="2750" y="12740"/>
                  </a:cubicBezTo>
                  <a:cubicBezTo>
                    <a:pt x="2750" y="11978"/>
                    <a:pt x="3358" y="11371"/>
                    <a:pt x="4120" y="11371"/>
                  </a:cubicBezTo>
                  <a:close/>
                  <a:moveTo>
                    <a:pt x="3334" y="29552"/>
                  </a:moveTo>
                  <a:cubicBezTo>
                    <a:pt x="4072" y="29552"/>
                    <a:pt x="4703" y="30171"/>
                    <a:pt x="4703" y="30921"/>
                  </a:cubicBezTo>
                  <a:cubicBezTo>
                    <a:pt x="4703" y="31683"/>
                    <a:pt x="4096" y="32291"/>
                    <a:pt x="3334" y="32291"/>
                  </a:cubicBezTo>
                  <a:cubicBezTo>
                    <a:pt x="2572" y="32291"/>
                    <a:pt x="1965" y="31683"/>
                    <a:pt x="1965" y="30921"/>
                  </a:cubicBezTo>
                  <a:cubicBezTo>
                    <a:pt x="1965" y="30171"/>
                    <a:pt x="2572" y="29552"/>
                    <a:pt x="3334" y="29552"/>
                  </a:cubicBezTo>
                  <a:close/>
                  <a:moveTo>
                    <a:pt x="1893" y="1"/>
                  </a:moveTo>
                  <a:lnTo>
                    <a:pt x="0" y="43566"/>
                  </a:lnTo>
                  <a:lnTo>
                    <a:pt x="43565" y="45435"/>
                  </a:lnTo>
                  <a:lnTo>
                    <a:pt x="45446" y="1882"/>
                  </a:lnTo>
                  <a:lnTo>
                    <a:pt x="1893" y="1"/>
                  </a:ln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0" name="Google Shape;1496;p57"/>
            <p:cNvSpPr/>
            <p:nvPr/>
          </p:nvSpPr>
          <p:spPr>
            <a:xfrm>
              <a:off x="5448300" y="1526800"/>
              <a:ext cx="185750" cy="1094800"/>
            </a:xfrm>
            <a:custGeom>
              <a:avLst/>
              <a:gdLst/>
              <a:ahLst/>
              <a:cxnLst/>
              <a:rect l="l" t="t" r="r" b="b"/>
              <a:pathLst>
                <a:path w="7430" h="43792" extrusionOk="0">
                  <a:moveTo>
                    <a:pt x="4120" y="11359"/>
                  </a:moveTo>
                  <a:cubicBezTo>
                    <a:pt x="4882" y="11359"/>
                    <a:pt x="5489" y="11966"/>
                    <a:pt x="5489" y="12728"/>
                  </a:cubicBezTo>
                  <a:cubicBezTo>
                    <a:pt x="5489" y="13490"/>
                    <a:pt x="4882" y="14098"/>
                    <a:pt x="4120" y="14098"/>
                  </a:cubicBezTo>
                  <a:cubicBezTo>
                    <a:pt x="3358" y="14098"/>
                    <a:pt x="2750" y="13479"/>
                    <a:pt x="2750" y="12728"/>
                  </a:cubicBezTo>
                  <a:cubicBezTo>
                    <a:pt x="2750" y="11966"/>
                    <a:pt x="3358" y="11359"/>
                    <a:pt x="4120" y="11359"/>
                  </a:cubicBezTo>
                  <a:close/>
                  <a:moveTo>
                    <a:pt x="3334" y="29540"/>
                  </a:moveTo>
                  <a:cubicBezTo>
                    <a:pt x="4072" y="29540"/>
                    <a:pt x="4703" y="30159"/>
                    <a:pt x="4703" y="30909"/>
                  </a:cubicBezTo>
                  <a:cubicBezTo>
                    <a:pt x="4703" y="31671"/>
                    <a:pt x="4096" y="32279"/>
                    <a:pt x="3334" y="32279"/>
                  </a:cubicBezTo>
                  <a:cubicBezTo>
                    <a:pt x="2572" y="32279"/>
                    <a:pt x="1965" y="31671"/>
                    <a:pt x="1965" y="30909"/>
                  </a:cubicBezTo>
                  <a:cubicBezTo>
                    <a:pt x="1965" y="30159"/>
                    <a:pt x="2572" y="29540"/>
                    <a:pt x="3334" y="29540"/>
                  </a:cubicBezTo>
                  <a:close/>
                  <a:moveTo>
                    <a:pt x="1893" y="1"/>
                  </a:moveTo>
                  <a:lnTo>
                    <a:pt x="0" y="43554"/>
                  </a:lnTo>
                  <a:lnTo>
                    <a:pt x="5536" y="43792"/>
                  </a:lnTo>
                  <a:lnTo>
                    <a:pt x="7430" y="239"/>
                  </a:lnTo>
                  <a:lnTo>
                    <a:pt x="1893" y="1"/>
                  </a:lnTo>
                  <a:close/>
                </a:path>
              </a:pathLst>
            </a:custGeom>
            <a:solidFill>
              <a:srgbClr val="AD91B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61" name="Google Shape;1498;p57"/>
          <p:cNvSpPr txBox="1"/>
          <p:nvPr/>
        </p:nvSpPr>
        <p:spPr>
          <a:xfrm>
            <a:off x="5496758" y="1727380"/>
            <a:ext cx="1529600" cy="5608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US" sz="3733" b="1" kern="0" dirty="0">
                <a:solidFill>
                  <a:srgbClr val="2F1932"/>
                </a:solidFill>
                <a:latin typeface="Arial"/>
                <a:ea typeface="Delius"/>
                <a:cs typeface="Delius"/>
                <a:sym typeface="Delius"/>
              </a:rPr>
              <a:t>02</a:t>
            </a:r>
            <a:endParaRPr sz="3733" b="1" kern="0" dirty="0">
              <a:solidFill>
                <a:srgbClr val="2F1932"/>
              </a:solidFill>
              <a:latin typeface="Arial"/>
              <a:ea typeface="Delius"/>
              <a:cs typeface="Delius"/>
              <a:sym typeface="Delius"/>
            </a:endParaRPr>
          </a:p>
        </p:txBody>
      </p:sp>
      <p:sp>
        <p:nvSpPr>
          <p:cNvPr id="62" name="Google Shape;1499;p57"/>
          <p:cNvSpPr txBox="1"/>
          <p:nvPr/>
        </p:nvSpPr>
        <p:spPr>
          <a:xfrm>
            <a:off x="9078574" y="2613133"/>
            <a:ext cx="1529600" cy="5608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US" sz="3733" b="1" kern="0" dirty="0">
                <a:solidFill>
                  <a:srgbClr val="2F1932"/>
                </a:solidFill>
                <a:latin typeface="Arial"/>
                <a:ea typeface="Delius"/>
                <a:cs typeface="Delius"/>
                <a:sym typeface="Delius"/>
              </a:rPr>
              <a:t>03</a:t>
            </a:r>
            <a:endParaRPr sz="3733" b="1" kern="0" dirty="0">
              <a:solidFill>
                <a:srgbClr val="2F1932"/>
              </a:solidFill>
              <a:latin typeface="Arial"/>
              <a:ea typeface="Delius"/>
              <a:cs typeface="Delius"/>
              <a:sym typeface="Delius"/>
            </a:endParaRPr>
          </a:p>
        </p:txBody>
      </p:sp>
    </p:spTree>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74"/>
                                        </p:tgtEl>
                                        <p:attrNameLst>
                                          <p:attrName>style.visibility</p:attrName>
                                        </p:attrNameLst>
                                      </p:cBhvr>
                                      <p:to>
                                        <p:strVal val="visible"/>
                                      </p:to>
                                    </p:set>
                                    <p:animEffect transition="in" filter="fade">
                                      <p:cBhvr>
                                        <p:cTn id="7" dur="500"/>
                                        <p:tgtEl>
                                          <p:spTgt spid="1474"/>
                                        </p:tgtEl>
                                      </p:cBhvr>
                                    </p:animEffect>
                                  </p:childTnLst>
                                </p:cTn>
                              </p:par>
                              <p:par>
                                <p:cTn id="8" presetID="10" presetClass="entr" presetSubtype="0" fill="hold" nodeType="withEffect">
                                  <p:stCondLst>
                                    <p:cond delay="0"/>
                                  </p:stCondLst>
                                  <p:childTnLst>
                                    <p:set>
                                      <p:cBhvr>
                                        <p:cTn id="9" dur="1" fill="hold">
                                          <p:stCondLst>
                                            <p:cond delay="0"/>
                                          </p:stCondLst>
                                        </p:cTn>
                                        <p:tgtEl>
                                          <p:spTgt spid="1478"/>
                                        </p:tgtEl>
                                        <p:attrNameLst>
                                          <p:attrName>style.visibility</p:attrName>
                                        </p:attrNameLst>
                                      </p:cBhvr>
                                      <p:to>
                                        <p:strVal val="visible"/>
                                      </p:to>
                                    </p:set>
                                    <p:animEffect transition="in" filter="fade">
                                      <p:cBhvr>
                                        <p:cTn id="10" dur="500"/>
                                        <p:tgtEl>
                                          <p:spTgt spid="147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97"/>
                                        </p:tgtEl>
                                        <p:attrNameLst>
                                          <p:attrName>style.visibility</p:attrName>
                                        </p:attrNameLst>
                                      </p:cBhvr>
                                      <p:to>
                                        <p:strVal val="visible"/>
                                      </p:to>
                                    </p:set>
                                    <p:animEffect transition="in" filter="fade">
                                      <p:cBhvr>
                                        <p:cTn id="13" dur="500"/>
                                        <p:tgtEl>
                                          <p:spTgt spid="149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500"/>
                                        <p:tgtEl>
                                          <p:spTgt spid="50"/>
                                        </p:tgtEl>
                                      </p:cBhvr>
                                    </p:animEffect>
                                  </p:childTnLst>
                                </p:cTn>
                              </p:par>
                              <p:par>
                                <p:cTn id="17" presetID="10" presetClass="entr" presetSubtype="0"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500"/>
                                        <p:tgtEl>
                                          <p:spTgt spid="5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barn(inVertical)">
                                      <p:cBhvr>
                                        <p:cTn id="39" dur="500"/>
                                        <p:tgtEl>
                                          <p:spTgt spid="48"/>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500"/>
                                        <p:tgtEl>
                                          <p:spTgt spid="49"/>
                                        </p:tgtEl>
                                      </p:cBhvr>
                                    </p:animEffect>
                                    <p:anim calcmode="lin" valueType="num">
                                      <p:cBhvr>
                                        <p:cTn id="45" dur="500" fill="hold"/>
                                        <p:tgtEl>
                                          <p:spTgt spid="49"/>
                                        </p:tgtEl>
                                        <p:attrNameLst>
                                          <p:attrName>ppt_x</p:attrName>
                                        </p:attrNameLst>
                                      </p:cBhvr>
                                      <p:tavLst>
                                        <p:tav tm="0">
                                          <p:val>
                                            <p:strVal val="#ppt_x"/>
                                          </p:val>
                                        </p:tav>
                                        <p:tav tm="100000">
                                          <p:val>
                                            <p:strVal val="#ppt_x"/>
                                          </p:val>
                                        </p:tav>
                                      </p:tavLst>
                                    </p:anim>
                                    <p:anim calcmode="lin" valueType="num">
                                      <p:cBhvr>
                                        <p:cTn id="46"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 grpId="0" animBg="1"/>
      <p:bldP spid="1497" grpId="0"/>
      <p:bldP spid="4" grpId="0"/>
      <p:bldP spid="48" grpId="0"/>
      <p:bldP spid="49" grpId="0"/>
      <p:bldP spid="50" grpId="0" animBg="1"/>
      <p:bldP spid="61" grpId="0"/>
      <p:bldP spid="6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grpSp>
        <p:nvGrpSpPr>
          <p:cNvPr id="1513" name="Google Shape;1513;p58"/>
          <p:cNvGrpSpPr/>
          <p:nvPr/>
        </p:nvGrpSpPr>
        <p:grpSpPr>
          <a:xfrm rot="1291550">
            <a:off x="5739552" y="2018550"/>
            <a:ext cx="7131037" cy="8045857"/>
            <a:chOff x="510707" y="1257998"/>
            <a:chExt cx="5348578" cy="6034732"/>
          </a:xfrm>
        </p:grpSpPr>
        <p:grpSp>
          <p:nvGrpSpPr>
            <p:cNvPr id="1514" name="Google Shape;1514;p58"/>
            <p:cNvGrpSpPr/>
            <p:nvPr/>
          </p:nvGrpSpPr>
          <p:grpSpPr>
            <a:xfrm rot="-179539">
              <a:off x="658094" y="1385968"/>
              <a:ext cx="5053805" cy="5778793"/>
              <a:chOff x="1732250" y="435101"/>
              <a:chExt cx="5053990" cy="5779004"/>
            </a:xfrm>
          </p:grpSpPr>
          <p:sp>
            <p:nvSpPr>
              <p:cNvPr id="1515" name="Google Shape;1515;p58"/>
              <p:cNvSpPr/>
              <p:nvPr/>
            </p:nvSpPr>
            <p:spPr>
              <a:xfrm>
                <a:off x="2124240" y="542605"/>
                <a:ext cx="4662000" cy="5671500"/>
              </a:xfrm>
              <a:prstGeom prst="roundRect">
                <a:avLst>
                  <a:gd name="adj" fmla="val 1372"/>
                </a:avLst>
              </a:pr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6" name="Google Shape;1516;p58"/>
              <p:cNvSpPr/>
              <p:nvPr/>
            </p:nvSpPr>
            <p:spPr>
              <a:xfrm>
                <a:off x="2008462" y="435101"/>
                <a:ext cx="4662000" cy="5671500"/>
              </a:xfrm>
              <a:prstGeom prst="roundRect">
                <a:avLst>
                  <a:gd name="adj" fmla="val 1372"/>
                </a:avLst>
              </a:pr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7" name="Google Shape;1517;p58"/>
              <p:cNvSpPr/>
              <p:nvPr/>
            </p:nvSpPr>
            <p:spPr>
              <a:xfrm>
                <a:off x="2258861" y="940350"/>
                <a:ext cx="266210" cy="266210"/>
              </a:xfrm>
              <a:custGeom>
                <a:avLst/>
                <a:gdLst/>
                <a:ahLst/>
                <a:cxnLst/>
                <a:rect l="l" t="t" r="r" b="b"/>
                <a:pathLst>
                  <a:path w="6097" h="6097" extrusionOk="0">
                    <a:moveTo>
                      <a:pt x="3048" y="1"/>
                    </a:moveTo>
                    <a:cubicBezTo>
                      <a:pt x="1358" y="1"/>
                      <a:pt x="0" y="1358"/>
                      <a:pt x="0" y="3049"/>
                    </a:cubicBezTo>
                    <a:cubicBezTo>
                      <a:pt x="0" y="4740"/>
                      <a:pt x="1358" y="6097"/>
                      <a:pt x="3048" y="6097"/>
                    </a:cubicBezTo>
                    <a:cubicBezTo>
                      <a:pt x="4739" y="6097"/>
                      <a:pt x="6096" y="4740"/>
                      <a:pt x="6096" y="3049"/>
                    </a:cubicBezTo>
                    <a:cubicBezTo>
                      <a:pt x="6096" y="1358"/>
                      <a:pt x="4739" y="1"/>
                      <a:pt x="3048"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8" name="Google Shape;1518;p58"/>
              <p:cNvSpPr/>
              <p:nvPr/>
            </p:nvSpPr>
            <p:spPr>
              <a:xfrm>
                <a:off x="2258861" y="1747713"/>
                <a:ext cx="266210" cy="266734"/>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9" name="Google Shape;1519;p58"/>
              <p:cNvSpPr/>
              <p:nvPr/>
            </p:nvSpPr>
            <p:spPr>
              <a:xfrm>
                <a:off x="2258861" y="2627818"/>
                <a:ext cx="266210" cy="266734"/>
              </a:xfrm>
              <a:custGeom>
                <a:avLst/>
                <a:gdLst/>
                <a:ahLst/>
                <a:cxnLst/>
                <a:rect l="l" t="t" r="r" b="b"/>
                <a:pathLst>
                  <a:path w="6097" h="6109" extrusionOk="0">
                    <a:moveTo>
                      <a:pt x="3048" y="0"/>
                    </a:moveTo>
                    <a:cubicBezTo>
                      <a:pt x="1358" y="0"/>
                      <a:pt x="0" y="1370"/>
                      <a:pt x="0" y="3048"/>
                    </a:cubicBezTo>
                    <a:cubicBezTo>
                      <a:pt x="0" y="4739"/>
                      <a:pt x="1358" y="6108"/>
                      <a:pt x="3048" y="6108"/>
                    </a:cubicBezTo>
                    <a:cubicBezTo>
                      <a:pt x="4739" y="6108"/>
                      <a:pt x="6096" y="4739"/>
                      <a:pt x="6096" y="3048"/>
                    </a:cubicBezTo>
                    <a:cubicBezTo>
                      <a:pt x="6096" y="1370"/>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0" name="Google Shape;1520;p58"/>
              <p:cNvSpPr/>
              <p:nvPr/>
            </p:nvSpPr>
            <p:spPr>
              <a:xfrm>
                <a:off x="2258861" y="3505348"/>
                <a:ext cx="266210" cy="266210"/>
              </a:xfrm>
              <a:custGeom>
                <a:avLst/>
                <a:gdLst/>
                <a:ahLst/>
                <a:cxnLst/>
                <a:rect l="l" t="t" r="r" b="b"/>
                <a:pathLst>
                  <a:path w="6097" h="6097" extrusionOk="0">
                    <a:moveTo>
                      <a:pt x="3048" y="0"/>
                    </a:moveTo>
                    <a:cubicBezTo>
                      <a:pt x="1358" y="0"/>
                      <a:pt x="0" y="1358"/>
                      <a:pt x="0" y="3048"/>
                    </a:cubicBezTo>
                    <a:cubicBezTo>
                      <a:pt x="0" y="4727"/>
                      <a:pt x="1358" y="6096"/>
                      <a:pt x="3048" y="6096"/>
                    </a:cubicBezTo>
                    <a:cubicBezTo>
                      <a:pt x="4739" y="6096"/>
                      <a:pt x="6096" y="4727"/>
                      <a:pt x="6096" y="3048"/>
                    </a:cubicBezTo>
                    <a:cubicBezTo>
                      <a:pt x="6096" y="1358"/>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1" name="Google Shape;1521;p58"/>
              <p:cNvSpPr/>
              <p:nvPr/>
            </p:nvSpPr>
            <p:spPr>
              <a:xfrm>
                <a:off x="2258861" y="4389077"/>
                <a:ext cx="266210" cy="266210"/>
              </a:xfrm>
              <a:custGeom>
                <a:avLst/>
                <a:gdLst/>
                <a:ahLst/>
                <a:cxnLst/>
                <a:rect l="l" t="t" r="r" b="b"/>
                <a:pathLst>
                  <a:path w="6097" h="6097" extrusionOk="0">
                    <a:moveTo>
                      <a:pt x="3048" y="1"/>
                    </a:moveTo>
                    <a:cubicBezTo>
                      <a:pt x="1358" y="1"/>
                      <a:pt x="0" y="1358"/>
                      <a:pt x="0" y="3049"/>
                    </a:cubicBezTo>
                    <a:cubicBezTo>
                      <a:pt x="0" y="4728"/>
                      <a:pt x="1358" y="6097"/>
                      <a:pt x="3048" y="6097"/>
                    </a:cubicBezTo>
                    <a:cubicBezTo>
                      <a:pt x="4739" y="6097"/>
                      <a:pt x="6096" y="4728"/>
                      <a:pt x="6096" y="3049"/>
                    </a:cubicBezTo>
                    <a:cubicBezTo>
                      <a:pt x="6096" y="1358"/>
                      <a:pt x="4739" y="1"/>
                      <a:pt x="3048"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2" name="Google Shape;1522;p58"/>
              <p:cNvSpPr/>
              <p:nvPr/>
            </p:nvSpPr>
            <p:spPr>
              <a:xfrm>
                <a:off x="2258861" y="5334720"/>
                <a:ext cx="266210" cy="266734"/>
              </a:xfrm>
              <a:custGeom>
                <a:avLst/>
                <a:gdLst/>
                <a:ahLst/>
                <a:cxnLst/>
                <a:rect l="l" t="t" r="r" b="b"/>
                <a:pathLst>
                  <a:path w="6097" h="6109" extrusionOk="0">
                    <a:moveTo>
                      <a:pt x="3048" y="0"/>
                    </a:moveTo>
                    <a:cubicBezTo>
                      <a:pt x="1358" y="0"/>
                      <a:pt x="0" y="1369"/>
                      <a:pt x="0" y="3060"/>
                    </a:cubicBezTo>
                    <a:cubicBezTo>
                      <a:pt x="0" y="4739"/>
                      <a:pt x="1358" y="6108"/>
                      <a:pt x="3048" y="6108"/>
                    </a:cubicBezTo>
                    <a:cubicBezTo>
                      <a:pt x="4739" y="6108"/>
                      <a:pt x="6096" y="4739"/>
                      <a:pt x="6096" y="3060"/>
                    </a:cubicBezTo>
                    <a:cubicBezTo>
                      <a:pt x="6096" y="1369"/>
                      <a:pt x="4739" y="0"/>
                      <a:pt x="3048"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3" name="Google Shape;1523;p58"/>
              <p:cNvSpPr/>
              <p:nvPr/>
            </p:nvSpPr>
            <p:spPr>
              <a:xfrm>
                <a:off x="1732250" y="1000167"/>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4" name="Google Shape;1524;p58"/>
              <p:cNvSpPr/>
              <p:nvPr/>
            </p:nvSpPr>
            <p:spPr>
              <a:xfrm>
                <a:off x="1732250" y="1808535"/>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5" name="Google Shape;1525;p58"/>
              <p:cNvSpPr/>
              <p:nvPr/>
            </p:nvSpPr>
            <p:spPr>
              <a:xfrm>
                <a:off x="1732250" y="2689164"/>
                <a:ext cx="688863" cy="144043"/>
              </a:xfrm>
              <a:custGeom>
                <a:avLst/>
                <a:gdLst/>
                <a:ahLst/>
                <a:cxnLst/>
                <a:rect l="l" t="t" r="r" b="b"/>
                <a:pathLst>
                  <a:path w="15777" h="3299" extrusionOk="0">
                    <a:moveTo>
                      <a:pt x="1655" y="0"/>
                    </a:moveTo>
                    <a:cubicBezTo>
                      <a:pt x="750" y="0"/>
                      <a:pt x="0" y="739"/>
                      <a:pt x="0" y="1643"/>
                    </a:cubicBezTo>
                    <a:cubicBezTo>
                      <a:pt x="0" y="2560"/>
                      <a:pt x="750" y="3298"/>
                      <a:pt x="1655" y="3298"/>
                    </a:cubicBezTo>
                    <a:lnTo>
                      <a:pt x="14109" y="3298"/>
                    </a:lnTo>
                    <a:cubicBezTo>
                      <a:pt x="15038" y="3298"/>
                      <a:pt x="15776" y="2560"/>
                      <a:pt x="15764" y="1643"/>
                    </a:cubicBezTo>
                    <a:cubicBezTo>
                      <a:pt x="15764" y="739"/>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6" name="Google Shape;1526;p58"/>
              <p:cNvSpPr/>
              <p:nvPr/>
            </p:nvSpPr>
            <p:spPr>
              <a:xfrm>
                <a:off x="1732250" y="3566170"/>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7" name="Google Shape;1527;p58"/>
              <p:cNvSpPr/>
              <p:nvPr/>
            </p:nvSpPr>
            <p:spPr>
              <a:xfrm>
                <a:off x="1732250" y="4449375"/>
                <a:ext cx="688863" cy="144043"/>
              </a:xfrm>
              <a:custGeom>
                <a:avLst/>
                <a:gdLst/>
                <a:ahLst/>
                <a:cxnLst/>
                <a:rect l="l" t="t" r="r" b="b"/>
                <a:pathLst>
                  <a:path w="15777" h="3299" extrusionOk="0">
                    <a:moveTo>
                      <a:pt x="1655" y="1"/>
                    </a:moveTo>
                    <a:cubicBezTo>
                      <a:pt x="750" y="1"/>
                      <a:pt x="0" y="739"/>
                      <a:pt x="0" y="1656"/>
                    </a:cubicBezTo>
                    <a:cubicBezTo>
                      <a:pt x="0" y="2561"/>
                      <a:pt x="750" y="3299"/>
                      <a:pt x="1655" y="3299"/>
                    </a:cubicBezTo>
                    <a:lnTo>
                      <a:pt x="14109" y="3299"/>
                    </a:lnTo>
                    <a:cubicBezTo>
                      <a:pt x="15038" y="3299"/>
                      <a:pt x="15776" y="2561"/>
                      <a:pt x="15764" y="1656"/>
                    </a:cubicBezTo>
                    <a:cubicBezTo>
                      <a:pt x="15764" y="739"/>
                      <a:pt x="15026" y="1"/>
                      <a:pt x="14109" y="1"/>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28" name="Google Shape;1528;p58"/>
              <p:cNvSpPr/>
              <p:nvPr/>
            </p:nvSpPr>
            <p:spPr>
              <a:xfrm>
                <a:off x="1732250" y="5395541"/>
                <a:ext cx="688863" cy="144043"/>
              </a:xfrm>
              <a:custGeom>
                <a:avLst/>
                <a:gdLst/>
                <a:ahLst/>
                <a:cxnLst/>
                <a:rect l="l" t="t" r="r" b="b"/>
                <a:pathLst>
                  <a:path w="15777" h="3299" extrusionOk="0">
                    <a:moveTo>
                      <a:pt x="1655" y="0"/>
                    </a:moveTo>
                    <a:cubicBezTo>
                      <a:pt x="750" y="0"/>
                      <a:pt x="0" y="738"/>
                      <a:pt x="0" y="1655"/>
                    </a:cubicBezTo>
                    <a:cubicBezTo>
                      <a:pt x="0" y="2560"/>
                      <a:pt x="750" y="3298"/>
                      <a:pt x="1655" y="3298"/>
                    </a:cubicBezTo>
                    <a:lnTo>
                      <a:pt x="14109" y="3298"/>
                    </a:lnTo>
                    <a:cubicBezTo>
                      <a:pt x="15038" y="3298"/>
                      <a:pt x="15776" y="2560"/>
                      <a:pt x="15764" y="1655"/>
                    </a:cubicBezTo>
                    <a:cubicBezTo>
                      <a:pt x="15764" y="738"/>
                      <a:pt x="15026" y="0"/>
                      <a:pt x="14109" y="0"/>
                    </a:cubicBezTo>
                    <a:close/>
                  </a:path>
                </a:pathLst>
              </a:custGeom>
              <a:solidFill>
                <a:srgbClr val="B8B1A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1529" name="Google Shape;1529;p58"/>
            <p:cNvSpPr/>
            <p:nvPr/>
          </p:nvSpPr>
          <p:spPr>
            <a:xfrm rot="-179577">
              <a:off x="1674585" y="2082218"/>
              <a:ext cx="3450212" cy="2069661"/>
            </a:xfrm>
            <a:custGeom>
              <a:avLst/>
              <a:gdLst/>
              <a:ahLst/>
              <a:cxnLst/>
              <a:rect l="l" t="t" r="r" b="b"/>
              <a:pathLst>
                <a:path w="72713" h="41029" extrusionOk="0">
                  <a:moveTo>
                    <a:pt x="3478" y="0"/>
                  </a:moveTo>
                  <a:lnTo>
                    <a:pt x="1251" y="905"/>
                  </a:lnTo>
                  <a:lnTo>
                    <a:pt x="1" y="417"/>
                  </a:lnTo>
                  <a:lnTo>
                    <a:pt x="1" y="39433"/>
                  </a:lnTo>
                  <a:lnTo>
                    <a:pt x="1" y="40207"/>
                  </a:lnTo>
                  <a:lnTo>
                    <a:pt x="215" y="40124"/>
                  </a:lnTo>
                  <a:lnTo>
                    <a:pt x="2442" y="41029"/>
                  </a:lnTo>
                  <a:lnTo>
                    <a:pt x="4668" y="40124"/>
                  </a:lnTo>
                  <a:lnTo>
                    <a:pt x="6895" y="41029"/>
                  </a:lnTo>
                  <a:lnTo>
                    <a:pt x="9121" y="40124"/>
                  </a:lnTo>
                  <a:lnTo>
                    <a:pt x="11348" y="41029"/>
                  </a:lnTo>
                  <a:lnTo>
                    <a:pt x="13574" y="40124"/>
                  </a:lnTo>
                  <a:lnTo>
                    <a:pt x="15801" y="41029"/>
                  </a:lnTo>
                  <a:lnTo>
                    <a:pt x="18027" y="40124"/>
                  </a:lnTo>
                  <a:lnTo>
                    <a:pt x="20253" y="41029"/>
                  </a:lnTo>
                  <a:lnTo>
                    <a:pt x="22480" y="40124"/>
                  </a:lnTo>
                  <a:lnTo>
                    <a:pt x="24706" y="41029"/>
                  </a:lnTo>
                  <a:lnTo>
                    <a:pt x="26933" y="40124"/>
                  </a:lnTo>
                  <a:lnTo>
                    <a:pt x="29159" y="41029"/>
                  </a:lnTo>
                  <a:lnTo>
                    <a:pt x="31386" y="40124"/>
                  </a:lnTo>
                  <a:lnTo>
                    <a:pt x="33612" y="41029"/>
                  </a:lnTo>
                  <a:lnTo>
                    <a:pt x="35851" y="40124"/>
                  </a:lnTo>
                  <a:lnTo>
                    <a:pt x="38077" y="41029"/>
                  </a:lnTo>
                  <a:lnTo>
                    <a:pt x="40304" y="40124"/>
                  </a:lnTo>
                  <a:lnTo>
                    <a:pt x="42530" y="41029"/>
                  </a:lnTo>
                  <a:lnTo>
                    <a:pt x="44757" y="40124"/>
                  </a:lnTo>
                  <a:lnTo>
                    <a:pt x="46983" y="41029"/>
                  </a:lnTo>
                  <a:lnTo>
                    <a:pt x="49209" y="40124"/>
                  </a:lnTo>
                  <a:lnTo>
                    <a:pt x="51436" y="41029"/>
                  </a:lnTo>
                  <a:lnTo>
                    <a:pt x="53662" y="40124"/>
                  </a:lnTo>
                  <a:lnTo>
                    <a:pt x="55889" y="41029"/>
                  </a:lnTo>
                  <a:lnTo>
                    <a:pt x="58115" y="40124"/>
                  </a:lnTo>
                  <a:lnTo>
                    <a:pt x="60342" y="41029"/>
                  </a:lnTo>
                  <a:lnTo>
                    <a:pt x="62568" y="40124"/>
                  </a:lnTo>
                  <a:lnTo>
                    <a:pt x="64795" y="41029"/>
                  </a:lnTo>
                  <a:lnTo>
                    <a:pt x="67021" y="40124"/>
                  </a:lnTo>
                  <a:lnTo>
                    <a:pt x="69248" y="41029"/>
                  </a:lnTo>
                  <a:lnTo>
                    <a:pt x="71474" y="40124"/>
                  </a:lnTo>
                  <a:lnTo>
                    <a:pt x="72712" y="40612"/>
                  </a:lnTo>
                  <a:lnTo>
                    <a:pt x="72712" y="822"/>
                  </a:lnTo>
                  <a:lnTo>
                    <a:pt x="72510" y="905"/>
                  </a:lnTo>
                  <a:lnTo>
                    <a:pt x="70284" y="0"/>
                  </a:lnTo>
                  <a:lnTo>
                    <a:pt x="68057" y="905"/>
                  </a:lnTo>
                  <a:lnTo>
                    <a:pt x="65831" y="0"/>
                  </a:lnTo>
                  <a:lnTo>
                    <a:pt x="63604" y="905"/>
                  </a:lnTo>
                  <a:lnTo>
                    <a:pt x="61378" y="0"/>
                  </a:lnTo>
                  <a:lnTo>
                    <a:pt x="59151" y="905"/>
                  </a:lnTo>
                  <a:lnTo>
                    <a:pt x="56925" y="0"/>
                  </a:lnTo>
                  <a:lnTo>
                    <a:pt x="54698" y="905"/>
                  </a:lnTo>
                  <a:lnTo>
                    <a:pt x="52460" y="0"/>
                  </a:lnTo>
                  <a:lnTo>
                    <a:pt x="50233" y="905"/>
                  </a:lnTo>
                  <a:lnTo>
                    <a:pt x="48007" y="0"/>
                  </a:lnTo>
                  <a:lnTo>
                    <a:pt x="45780" y="905"/>
                  </a:lnTo>
                  <a:lnTo>
                    <a:pt x="43554" y="0"/>
                  </a:lnTo>
                  <a:lnTo>
                    <a:pt x="41328" y="905"/>
                  </a:lnTo>
                  <a:lnTo>
                    <a:pt x="39101" y="0"/>
                  </a:lnTo>
                  <a:lnTo>
                    <a:pt x="36875" y="905"/>
                  </a:lnTo>
                  <a:lnTo>
                    <a:pt x="34648" y="0"/>
                  </a:lnTo>
                  <a:lnTo>
                    <a:pt x="32422" y="905"/>
                  </a:lnTo>
                  <a:lnTo>
                    <a:pt x="30195" y="0"/>
                  </a:lnTo>
                  <a:lnTo>
                    <a:pt x="27969" y="905"/>
                  </a:lnTo>
                  <a:lnTo>
                    <a:pt x="25742" y="0"/>
                  </a:lnTo>
                  <a:lnTo>
                    <a:pt x="23516" y="905"/>
                  </a:lnTo>
                  <a:lnTo>
                    <a:pt x="21289" y="0"/>
                  </a:lnTo>
                  <a:lnTo>
                    <a:pt x="19063" y="905"/>
                  </a:lnTo>
                  <a:lnTo>
                    <a:pt x="16836" y="0"/>
                  </a:lnTo>
                  <a:lnTo>
                    <a:pt x="14610" y="905"/>
                  </a:lnTo>
                  <a:lnTo>
                    <a:pt x="12383" y="0"/>
                  </a:lnTo>
                  <a:lnTo>
                    <a:pt x="10157" y="905"/>
                  </a:lnTo>
                  <a:lnTo>
                    <a:pt x="7930" y="0"/>
                  </a:lnTo>
                  <a:lnTo>
                    <a:pt x="5704" y="905"/>
                  </a:lnTo>
                  <a:lnTo>
                    <a:pt x="3478" y="0"/>
                  </a:lnTo>
                  <a:close/>
                </a:path>
              </a:pathLst>
            </a:custGeom>
            <a:solidFill>
              <a:srgbClr val="9DE6E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530" name="Google Shape;1530;p58"/>
          <p:cNvGrpSpPr/>
          <p:nvPr/>
        </p:nvGrpSpPr>
        <p:grpSpPr>
          <a:xfrm>
            <a:off x="1673406" y="71448"/>
            <a:ext cx="8552015" cy="9145128"/>
            <a:chOff x="7567300" y="1541100"/>
            <a:chExt cx="3167100" cy="3386750"/>
          </a:xfrm>
        </p:grpSpPr>
        <p:sp>
          <p:nvSpPr>
            <p:cNvPr id="1531" name="Google Shape;1531;p58"/>
            <p:cNvSpPr/>
            <p:nvPr/>
          </p:nvSpPr>
          <p:spPr>
            <a:xfrm>
              <a:off x="7597075" y="1552100"/>
              <a:ext cx="3137325" cy="3375750"/>
            </a:xfrm>
            <a:custGeom>
              <a:avLst/>
              <a:gdLst/>
              <a:ahLst/>
              <a:cxnLst/>
              <a:rect l="l" t="t" r="r" b="b"/>
              <a:pathLst>
                <a:path w="125493" h="135030" extrusionOk="0">
                  <a:moveTo>
                    <a:pt x="6013" y="13824"/>
                  </a:moveTo>
                  <a:cubicBezTo>
                    <a:pt x="7692" y="13824"/>
                    <a:pt x="9061" y="15193"/>
                    <a:pt x="9061" y="16884"/>
                  </a:cubicBezTo>
                  <a:cubicBezTo>
                    <a:pt x="9061" y="18563"/>
                    <a:pt x="7692" y="19932"/>
                    <a:pt x="6013" y="19932"/>
                  </a:cubicBezTo>
                  <a:cubicBezTo>
                    <a:pt x="4322" y="19932"/>
                    <a:pt x="2953" y="18563"/>
                    <a:pt x="2953" y="16884"/>
                  </a:cubicBezTo>
                  <a:cubicBezTo>
                    <a:pt x="2953" y="15193"/>
                    <a:pt x="4322" y="13824"/>
                    <a:pt x="6013" y="13824"/>
                  </a:cubicBezTo>
                  <a:close/>
                  <a:moveTo>
                    <a:pt x="6013" y="32326"/>
                  </a:moveTo>
                  <a:cubicBezTo>
                    <a:pt x="7692" y="32326"/>
                    <a:pt x="9061" y="33695"/>
                    <a:pt x="9061" y="35374"/>
                  </a:cubicBezTo>
                  <a:cubicBezTo>
                    <a:pt x="9061" y="37065"/>
                    <a:pt x="7692" y="38434"/>
                    <a:pt x="6013" y="38434"/>
                  </a:cubicBezTo>
                  <a:cubicBezTo>
                    <a:pt x="4322" y="38434"/>
                    <a:pt x="2953" y="37065"/>
                    <a:pt x="2953" y="35374"/>
                  </a:cubicBezTo>
                  <a:cubicBezTo>
                    <a:pt x="2953" y="33695"/>
                    <a:pt x="4322" y="32326"/>
                    <a:pt x="6013" y="32326"/>
                  </a:cubicBezTo>
                  <a:close/>
                  <a:moveTo>
                    <a:pt x="6013" y="52483"/>
                  </a:moveTo>
                  <a:cubicBezTo>
                    <a:pt x="7692" y="52483"/>
                    <a:pt x="9061" y="53853"/>
                    <a:pt x="9061" y="55531"/>
                  </a:cubicBezTo>
                  <a:cubicBezTo>
                    <a:pt x="9061" y="57210"/>
                    <a:pt x="7692" y="58579"/>
                    <a:pt x="6013" y="58579"/>
                  </a:cubicBezTo>
                  <a:cubicBezTo>
                    <a:pt x="4322" y="58579"/>
                    <a:pt x="2953" y="57210"/>
                    <a:pt x="2953" y="55531"/>
                  </a:cubicBezTo>
                  <a:cubicBezTo>
                    <a:pt x="2953" y="53853"/>
                    <a:pt x="4322" y="52483"/>
                    <a:pt x="6013" y="52483"/>
                  </a:cubicBezTo>
                  <a:close/>
                  <a:moveTo>
                    <a:pt x="6013" y="72569"/>
                  </a:moveTo>
                  <a:cubicBezTo>
                    <a:pt x="7692" y="72569"/>
                    <a:pt x="9061" y="73938"/>
                    <a:pt x="9061" y="75617"/>
                  </a:cubicBezTo>
                  <a:cubicBezTo>
                    <a:pt x="9061" y="77308"/>
                    <a:pt x="7692" y="78677"/>
                    <a:pt x="6013" y="78677"/>
                  </a:cubicBezTo>
                  <a:cubicBezTo>
                    <a:pt x="4322" y="78677"/>
                    <a:pt x="2953" y="77308"/>
                    <a:pt x="2953" y="75617"/>
                  </a:cubicBezTo>
                  <a:cubicBezTo>
                    <a:pt x="2953" y="73938"/>
                    <a:pt x="4322" y="72569"/>
                    <a:pt x="6013" y="72569"/>
                  </a:cubicBezTo>
                  <a:close/>
                  <a:moveTo>
                    <a:pt x="6013" y="92810"/>
                  </a:moveTo>
                  <a:cubicBezTo>
                    <a:pt x="7692" y="92810"/>
                    <a:pt x="9061" y="94179"/>
                    <a:pt x="9061" y="95858"/>
                  </a:cubicBezTo>
                  <a:cubicBezTo>
                    <a:pt x="9061" y="97548"/>
                    <a:pt x="7692" y="98918"/>
                    <a:pt x="6013" y="98918"/>
                  </a:cubicBezTo>
                  <a:cubicBezTo>
                    <a:pt x="4322" y="98918"/>
                    <a:pt x="2953" y="97548"/>
                    <a:pt x="2953" y="95858"/>
                  </a:cubicBezTo>
                  <a:cubicBezTo>
                    <a:pt x="2953" y="94179"/>
                    <a:pt x="4322" y="92810"/>
                    <a:pt x="6013" y="92810"/>
                  </a:cubicBezTo>
                  <a:close/>
                  <a:moveTo>
                    <a:pt x="6013" y="114479"/>
                  </a:moveTo>
                  <a:cubicBezTo>
                    <a:pt x="7692" y="114479"/>
                    <a:pt x="9061" y="115848"/>
                    <a:pt x="9061" y="117527"/>
                  </a:cubicBezTo>
                  <a:cubicBezTo>
                    <a:pt x="9061" y="119206"/>
                    <a:pt x="7692" y="120587"/>
                    <a:pt x="6013" y="120587"/>
                  </a:cubicBezTo>
                  <a:cubicBezTo>
                    <a:pt x="4322" y="120587"/>
                    <a:pt x="2953" y="119206"/>
                    <a:pt x="2953" y="117527"/>
                  </a:cubicBezTo>
                  <a:cubicBezTo>
                    <a:pt x="2953" y="115848"/>
                    <a:pt x="4322" y="114479"/>
                    <a:pt x="6013" y="114479"/>
                  </a:cubicBezTo>
                  <a:close/>
                  <a:moveTo>
                    <a:pt x="0" y="1"/>
                  </a:moveTo>
                  <a:lnTo>
                    <a:pt x="0" y="135029"/>
                  </a:lnTo>
                  <a:lnTo>
                    <a:pt x="125492" y="135029"/>
                  </a:lnTo>
                  <a:lnTo>
                    <a:pt x="125492"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2" name="Google Shape;1532;p58"/>
            <p:cNvSpPr/>
            <p:nvPr/>
          </p:nvSpPr>
          <p:spPr>
            <a:xfrm>
              <a:off x="7567300" y="1541100"/>
              <a:ext cx="3137325" cy="3375725"/>
            </a:xfrm>
            <a:custGeom>
              <a:avLst/>
              <a:gdLst/>
              <a:ahLst/>
              <a:cxnLst/>
              <a:rect l="l" t="t" r="r" b="b"/>
              <a:pathLst>
                <a:path w="125493" h="135029" extrusionOk="0">
                  <a:moveTo>
                    <a:pt x="6013" y="13823"/>
                  </a:moveTo>
                  <a:cubicBezTo>
                    <a:pt x="7692" y="13823"/>
                    <a:pt x="9061" y="15193"/>
                    <a:pt x="9061" y="16871"/>
                  </a:cubicBezTo>
                  <a:cubicBezTo>
                    <a:pt x="9061" y="18550"/>
                    <a:pt x="7692" y="19919"/>
                    <a:pt x="6013" y="19919"/>
                  </a:cubicBezTo>
                  <a:cubicBezTo>
                    <a:pt x="4323" y="19919"/>
                    <a:pt x="2953" y="18550"/>
                    <a:pt x="2953" y="16871"/>
                  </a:cubicBezTo>
                  <a:cubicBezTo>
                    <a:pt x="2953" y="15193"/>
                    <a:pt x="4323" y="13823"/>
                    <a:pt x="6013" y="13823"/>
                  </a:cubicBezTo>
                  <a:close/>
                  <a:moveTo>
                    <a:pt x="6013" y="32326"/>
                  </a:moveTo>
                  <a:cubicBezTo>
                    <a:pt x="7692" y="32326"/>
                    <a:pt x="9061" y="33695"/>
                    <a:pt x="9061" y="35374"/>
                  </a:cubicBezTo>
                  <a:cubicBezTo>
                    <a:pt x="9061" y="37052"/>
                    <a:pt x="7692" y="38422"/>
                    <a:pt x="6013" y="38422"/>
                  </a:cubicBezTo>
                  <a:cubicBezTo>
                    <a:pt x="4323" y="38422"/>
                    <a:pt x="2953" y="37052"/>
                    <a:pt x="2953" y="35374"/>
                  </a:cubicBezTo>
                  <a:cubicBezTo>
                    <a:pt x="2953" y="33695"/>
                    <a:pt x="4323" y="32326"/>
                    <a:pt x="6013" y="32326"/>
                  </a:cubicBezTo>
                  <a:close/>
                  <a:moveTo>
                    <a:pt x="6013" y="52471"/>
                  </a:moveTo>
                  <a:cubicBezTo>
                    <a:pt x="7692" y="52471"/>
                    <a:pt x="9061" y="53840"/>
                    <a:pt x="9061" y="55519"/>
                  </a:cubicBezTo>
                  <a:cubicBezTo>
                    <a:pt x="9061" y="57210"/>
                    <a:pt x="7692" y="58579"/>
                    <a:pt x="6013" y="58579"/>
                  </a:cubicBezTo>
                  <a:cubicBezTo>
                    <a:pt x="4323" y="58579"/>
                    <a:pt x="2953" y="57210"/>
                    <a:pt x="2953" y="55519"/>
                  </a:cubicBezTo>
                  <a:cubicBezTo>
                    <a:pt x="2953" y="53840"/>
                    <a:pt x="4323" y="52471"/>
                    <a:pt x="6013" y="52471"/>
                  </a:cubicBezTo>
                  <a:close/>
                  <a:moveTo>
                    <a:pt x="6013" y="72569"/>
                  </a:moveTo>
                  <a:cubicBezTo>
                    <a:pt x="7692" y="72569"/>
                    <a:pt x="9061" y="73938"/>
                    <a:pt x="9061" y="75617"/>
                  </a:cubicBezTo>
                  <a:cubicBezTo>
                    <a:pt x="9061" y="77295"/>
                    <a:pt x="7692" y="78665"/>
                    <a:pt x="6013" y="78665"/>
                  </a:cubicBezTo>
                  <a:cubicBezTo>
                    <a:pt x="4323" y="78665"/>
                    <a:pt x="2953" y="77295"/>
                    <a:pt x="2953" y="75617"/>
                  </a:cubicBezTo>
                  <a:cubicBezTo>
                    <a:pt x="2953" y="73938"/>
                    <a:pt x="4323" y="72569"/>
                    <a:pt x="6013" y="72569"/>
                  </a:cubicBezTo>
                  <a:close/>
                  <a:moveTo>
                    <a:pt x="6013" y="92809"/>
                  </a:moveTo>
                  <a:cubicBezTo>
                    <a:pt x="7692" y="92809"/>
                    <a:pt x="9061" y="94178"/>
                    <a:pt x="9061" y="95857"/>
                  </a:cubicBezTo>
                  <a:cubicBezTo>
                    <a:pt x="9061" y="97536"/>
                    <a:pt x="7692" y="98905"/>
                    <a:pt x="6013" y="98905"/>
                  </a:cubicBezTo>
                  <a:cubicBezTo>
                    <a:pt x="4323" y="98905"/>
                    <a:pt x="2953" y="97536"/>
                    <a:pt x="2953" y="95857"/>
                  </a:cubicBezTo>
                  <a:cubicBezTo>
                    <a:pt x="2953" y="94178"/>
                    <a:pt x="4323" y="92809"/>
                    <a:pt x="6013" y="92809"/>
                  </a:cubicBezTo>
                  <a:close/>
                  <a:moveTo>
                    <a:pt x="6013" y="114479"/>
                  </a:moveTo>
                  <a:cubicBezTo>
                    <a:pt x="7692" y="114479"/>
                    <a:pt x="9061" y="115848"/>
                    <a:pt x="9061" y="117527"/>
                  </a:cubicBezTo>
                  <a:cubicBezTo>
                    <a:pt x="9061" y="119205"/>
                    <a:pt x="7692" y="120575"/>
                    <a:pt x="6013" y="120575"/>
                  </a:cubicBezTo>
                  <a:cubicBezTo>
                    <a:pt x="4323" y="120575"/>
                    <a:pt x="2953" y="119205"/>
                    <a:pt x="2953" y="117527"/>
                  </a:cubicBezTo>
                  <a:cubicBezTo>
                    <a:pt x="2953" y="115848"/>
                    <a:pt x="4323" y="114479"/>
                    <a:pt x="6013" y="114479"/>
                  </a:cubicBezTo>
                  <a:close/>
                  <a:moveTo>
                    <a:pt x="1" y="0"/>
                  </a:moveTo>
                  <a:lnTo>
                    <a:pt x="1" y="135029"/>
                  </a:lnTo>
                  <a:lnTo>
                    <a:pt x="125492" y="135029"/>
                  </a:lnTo>
                  <a:lnTo>
                    <a:pt x="125492"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3" name="Google Shape;1533;p58"/>
            <p:cNvSpPr/>
            <p:nvPr/>
          </p:nvSpPr>
          <p:spPr>
            <a:xfrm>
              <a:off x="8025700" y="19090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FF866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4" name="Google Shape;1534;p58"/>
            <p:cNvSpPr/>
            <p:nvPr/>
          </p:nvSpPr>
          <p:spPr>
            <a:xfrm>
              <a:off x="8025700" y="20709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5" name="Google Shape;1535;p58"/>
            <p:cNvSpPr/>
            <p:nvPr/>
          </p:nvSpPr>
          <p:spPr>
            <a:xfrm>
              <a:off x="8025700" y="22325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6" name="Google Shape;1536;p58"/>
            <p:cNvSpPr/>
            <p:nvPr/>
          </p:nvSpPr>
          <p:spPr>
            <a:xfrm>
              <a:off x="8025700" y="23944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7" name="Google Shape;1537;p58"/>
            <p:cNvSpPr/>
            <p:nvPr/>
          </p:nvSpPr>
          <p:spPr>
            <a:xfrm>
              <a:off x="8025700" y="25564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8" name="Google Shape;1538;p58"/>
            <p:cNvSpPr/>
            <p:nvPr/>
          </p:nvSpPr>
          <p:spPr>
            <a:xfrm>
              <a:off x="8025700" y="27183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9" name="Google Shape;1539;p58"/>
            <p:cNvSpPr/>
            <p:nvPr/>
          </p:nvSpPr>
          <p:spPr>
            <a:xfrm>
              <a:off x="8025700" y="28799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0" name="Google Shape;1540;p58"/>
            <p:cNvSpPr/>
            <p:nvPr/>
          </p:nvSpPr>
          <p:spPr>
            <a:xfrm>
              <a:off x="8025700" y="30418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1" name="Google Shape;1541;p58"/>
            <p:cNvSpPr/>
            <p:nvPr/>
          </p:nvSpPr>
          <p:spPr>
            <a:xfrm>
              <a:off x="8025700" y="32038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2" name="Google Shape;1542;p58"/>
            <p:cNvSpPr/>
            <p:nvPr/>
          </p:nvSpPr>
          <p:spPr>
            <a:xfrm>
              <a:off x="8025700" y="33657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3" name="Google Shape;1543;p58"/>
            <p:cNvSpPr/>
            <p:nvPr/>
          </p:nvSpPr>
          <p:spPr>
            <a:xfrm>
              <a:off x="8025700" y="3527350"/>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4" name="Google Shape;1544;p58"/>
            <p:cNvSpPr/>
            <p:nvPr/>
          </p:nvSpPr>
          <p:spPr>
            <a:xfrm>
              <a:off x="8025700" y="36892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5" name="Google Shape;1545;p58"/>
            <p:cNvSpPr/>
            <p:nvPr/>
          </p:nvSpPr>
          <p:spPr>
            <a:xfrm>
              <a:off x="8025700" y="38512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6" name="Google Shape;1546;p58"/>
            <p:cNvSpPr/>
            <p:nvPr/>
          </p:nvSpPr>
          <p:spPr>
            <a:xfrm>
              <a:off x="8025700" y="40131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7" name="Google Shape;1547;p58"/>
            <p:cNvSpPr/>
            <p:nvPr/>
          </p:nvSpPr>
          <p:spPr>
            <a:xfrm>
              <a:off x="8025700" y="4174750"/>
              <a:ext cx="2563425" cy="11325"/>
            </a:xfrm>
            <a:custGeom>
              <a:avLst/>
              <a:gdLst/>
              <a:ahLst/>
              <a:cxnLst/>
              <a:rect l="l" t="t" r="r" b="b"/>
              <a:pathLst>
                <a:path w="102537" h="453" extrusionOk="0">
                  <a:moveTo>
                    <a:pt x="0" y="1"/>
                  </a:moveTo>
                  <a:lnTo>
                    <a:pt x="0" y="453"/>
                  </a:lnTo>
                  <a:lnTo>
                    <a:pt x="102537" y="453"/>
                  </a:lnTo>
                  <a:lnTo>
                    <a:pt x="102537" y="1"/>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8" name="Google Shape;1548;p58"/>
            <p:cNvSpPr/>
            <p:nvPr/>
          </p:nvSpPr>
          <p:spPr>
            <a:xfrm>
              <a:off x="8025700" y="4336675"/>
              <a:ext cx="2563425" cy="11325"/>
            </a:xfrm>
            <a:custGeom>
              <a:avLst/>
              <a:gdLst/>
              <a:ahLst/>
              <a:cxnLst/>
              <a:rect l="l" t="t" r="r" b="b"/>
              <a:pathLst>
                <a:path w="102537" h="453" extrusionOk="0">
                  <a:moveTo>
                    <a:pt x="0" y="0"/>
                  </a:moveTo>
                  <a:lnTo>
                    <a:pt x="0" y="453"/>
                  </a:lnTo>
                  <a:lnTo>
                    <a:pt x="102537" y="453"/>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49" name="Google Shape;1549;p58"/>
            <p:cNvSpPr/>
            <p:nvPr/>
          </p:nvSpPr>
          <p:spPr>
            <a:xfrm>
              <a:off x="8025700" y="4498600"/>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0" name="Google Shape;1550;p58"/>
            <p:cNvSpPr/>
            <p:nvPr/>
          </p:nvSpPr>
          <p:spPr>
            <a:xfrm>
              <a:off x="8025700" y="4660525"/>
              <a:ext cx="2563425" cy="11025"/>
            </a:xfrm>
            <a:custGeom>
              <a:avLst/>
              <a:gdLst/>
              <a:ahLst/>
              <a:cxnLst/>
              <a:rect l="l" t="t" r="r" b="b"/>
              <a:pathLst>
                <a:path w="102537" h="441" extrusionOk="0">
                  <a:moveTo>
                    <a:pt x="0" y="0"/>
                  </a:moveTo>
                  <a:lnTo>
                    <a:pt x="0" y="441"/>
                  </a:lnTo>
                  <a:lnTo>
                    <a:pt x="102537" y="441"/>
                  </a:lnTo>
                  <a:lnTo>
                    <a:pt x="102537" y="0"/>
                  </a:lnTo>
                  <a:close/>
                </a:path>
              </a:pathLst>
            </a:custGeom>
            <a:solidFill>
              <a:srgbClr val="E2DAC7">
                <a:alpha val="279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1553" name="Google Shape;1553;p58"/>
          <p:cNvGrpSpPr/>
          <p:nvPr/>
        </p:nvGrpSpPr>
        <p:grpSpPr>
          <a:xfrm>
            <a:off x="353532" y="-351533"/>
            <a:ext cx="2497949" cy="2379081"/>
            <a:chOff x="1938604" y="1358625"/>
            <a:chExt cx="1232946" cy="1174275"/>
          </a:xfrm>
        </p:grpSpPr>
        <p:sp>
          <p:nvSpPr>
            <p:cNvPr id="1554" name="Google Shape;1554;p58"/>
            <p:cNvSpPr/>
            <p:nvPr/>
          </p:nvSpPr>
          <p:spPr>
            <a:xfrm>
              <a:off x="2024050" y="1377375"/>
              <a:ext cx="1147500" cy="1155525"/>
            </a:xfrm>
            <a:custGeom>
              <a:avLst/>
              <a:gdLst/>
              <a:ahLst/>
              <a:cxnLst/>
              <a:rect l="l" t="t" r="r" b="b"/>
              <a:pathLst>
                <a:path w="45900" h="46221" extrusionOk="0">
                  <a:moveTo>
                    <a:pt x="43506" y="1"/>
                  </a:moveTo>
                  <a:lnTo>
                    <a:pt x="1" y="2704"/>
                  </a:lnTo>
                  <a:lnTo>
                    <a:pt x="2715" y="46221"/>
                  </a:lnTo>
                  <a:lnTo>
                    <a:pt x="41029" y="43828"/>
                  </a:lnTo>
                  <a:lnTo>
                    <a:pt x="45899" y="38303"/>
                  </a:lnTo>
                  <a:lnTo>
                    <a:pt x="43506" y="1"/>
                  </a:lnTo>
                  <a:close/>
                </a:path>
              </a:pathLst>
            </a:custGeom>
            <a:solidFill>
              <a:srgbClr val="918C7F">
                <a:alpha val="1899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5" name="Google Shape;1555;p58"/>
            <p:cNvSpPr/>
            <p:nvPr/>
          </p:nvSpPr>
          <p:spPr>
            <a:xfrm>
              <a:off x="2005600" y="1358625"/>
              <a:ext cx="1147475" cy="1155825"/>
            </a:xfrm>
            <a:custGeom>
              <a:avLst/>
              <a:gdLst/>
              <a:ahLst/>
              <a:cxnLst/>
              <a:rect l="l" t="t" r="r" b="b"/>
              <a:pathLst>
                <a:path w="45899" h="46233" extrusionOk="0">
                  <a:moveTo>
                    <a:pt x="43494" y="1"/>
                  </a:moveTo>
                  <a:lnTo>
                    <a:pt x="0" y="2715"/>
                  </a:lnTo>
                  <a:lnTo>
                    <a:pt x="2703" y="46233"/>
                  </a:lnTo>
                  <a:lnTo>
                    <a:pt x="41029" y="43828"/>
                  </a:lnTo>
                  <a:lnTo>
                    <a:pt x="45899" y="38315"/>
                  </a:lnTo>
                  <a:lnTo>
                    <a:pt x="43494" y="1"/>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6" name="Google Shape;1556;p58"/>
            <p:cNvSpPr/>
            <p:nvPr/>
          </p:nvSpPr>
          <p:spPr>
            <a:xfrm>
              <a:off x="3022975" y="2316475"/>
              <a:ext cx="130100" cy="137850"/>
            </a:xfrm>
            <a:custGeom>
              <a:avLst/>
              <a:gdLst/>
              <a:ahLst/>
              <a:cxnLst/>
              <a:rect l="l" t="t" r="r" b="b"/>
              <a:pathLst>
                <a:path w="5204" h="5514" extrusionOk="0">
                  <a:moveTo>
                    <a:pt x="5204" y="1"/>
                  </a:moveTo>
                  <a:lnTo>
                    <a:pt x="1" y="322"/>
                  </a:lnTo>
                  <a:lnTo>
                    <a:pt x="334" y="5514"/>
                  </a:lnTo>
                  <a:lnTo>
                    <a:pt x="5204" y="1"/>
                  </a:lnTo>
                  <a:close/>
                </a:path>
              </a:pathLst>
            </a:custGeom>
            <a:solidFill>
              <a:srgbClr val="FF7A5F"/>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7" name="Google Shape;1557;p58"/>
            <p:cNvSpPr/>
            <p:nvPr/>
          </p:nvSpPr>
          <p:spPr>
            <a:xfrm>
              <a:off x="1938604" y="1600218"/>
              <a:ext cx="178901" cy="474175"/>
            </a:xfrm>
            <a:custGeom>
              <a:avLst/>
              <a:gdLst/>
              <a:ahLst/>
              <a:cxnLst/>
              <a:rect l="l" t="t" r="r" b="b"/>
              <a:pathLst>
                <a:path w="5311" h="18967" extrusionOk="0">
                  <a:moveTo>
                    <a:pt x="4477" y="0"/>
                  </a:moveTo>
                  <a:cubicBezTo>
                    <a:pt x="4072" y="155"/>
                    <a:pt x="3405" y="95"/>
                    <a:pt x="3072" y="119"/>
                  </a:cubicBezTo>
                  <a:cubicBezTo>
                    <a:pt x="2048" y="191"/>
                    <a:pt x="1024" y="262"/>
                    <a:pt x="0" y="274"/>
                  </a:cubicBezTo>
                  <a:lnTo>
                    <a:pt x="822" y="18967"/>
                  </a:lnTo>
                  <a:cubicBezTo>
                    <a:pt x="1112" y="18910"/>
                    <a:pt x="1405" y="18894"/>
                    <a:pt x="1697" y="18894"/>
                  </a:cubicBezTo>
                  <a:cubicBezTo>
                    <a:pt x="2030" y="18894"/>
                    <a:pt x="2364" y="18914"/>
                    <a:pt x="2693" y="18914"/>
                  </a:cubicBezTo>
                  <a:cubicBezTo>
                    <a:pt x="2796" y="18914"/>
                    <a:pt x="2898" y="18912"/>
                    <a:pt x="3001" y="18907"/>
                  </a:cubicBezTo>
                  <a:cubicBezTo>
                    <a:pt x="3560" y="18883"/>
                    <a:pt x="4096" y="18776"/>
                    <a:pt x="4644" y="18741"/>
                  </a:cubicBezTo>
                  <a:cubicBezTo>
                    <a:pt x="4759" y="18733"/>
                    <a:pt x="4906" y="18722"/>
                    <a:pt x="5048" y="18722"/>
                  </a:cubicBezTo>
                  <a:cubicBezTo>
                    <a:pt x="5141" y="18722"/>
                    <a:pt x="5231" y="18727"/>
                    <a:pt x="5310" y="18741"/>
                  </a:cubicBezTo>
                  <a:lnTo>
                    <a:pt x="4477" y="0"/>
                  </a:lnTo>
                  <a:close/>
                </a:path>
              </a:pathLst>
            </a:custGeom>
            <a:solidFill>
              <a:srgbClr val="FFAC58">
                <a:alpha val="7263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sp>
        <p:nvSpPr>
          <p:cNvPr id="4" name="TextBox 3"/>
          <p:cNvSpPr txBox="1"/>
          <p:nvPr/>
        </p:nvSpPr>
        <p:spPr>
          <a:xfrm>
            <a:off x="2265311" y="1906712"/>
            <a:ext cx="7287803" cy="2171428"/>
          </a:xfrm>
          <a:prstGeom prst="rect">
            <a:avLst/>
          </a:prstGeom>
          <a:noFill/>
        </p:spPr>
        <p:txBody>
          <a:bodyPr wrap="square" rtlCol="0">
            <a:spAutoFit/>
          </a:bodyPr>
          <a:lstStyle/>
          <a:p>
            <a:pPr algn="ctr" defTabSz="1219170">
              <a:lnSpc>
                <a:spcPct val="150000"/>
              </a:lnSpc>
              <a:buClr>
                <a:srgbClr val="000000"/>
              </a:buClr>
            </a:pPr>
            <a:r>
              <a:rPr lang="en-US" sz="4800" b="1" kern="0" dirty="0">
                <a:solidFill>
                  <a:srgbClr val="2F1932"/>
                </a:solidFill>
                <a:latin typeface="Arial"/>
                <a:cs typeface="Arial"/>
                <a:sym typeface="Arial"/>
              </a:rPr>
              <a:t>HẸN GẶP LẠI CÁC EM TRONG TIẾT HỌC SAU!</a:t>
            </a:r>
          </a:p>
        </p:txBody>
      </p:sp>
    </p:spTree>
    <p:extLst>
      <p:ext uri="{BB962C8B-B14F-4D97-AF65-F5344CB8AC3E}">
        <p14:creationId xmlns:p14="http://schemas.microsoft.com/office/powerpoint/2010/main" val="3196339768"/>
      </p:ext>
    </p:extLst>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sld>
</file>

<file path=ppt/theme/theme1.xml><?xml version="1.0" encoding="utf-8"?>
<a:theme xmlns:a="http://schemas.openxmlformats.org/drawingml/2006/main" name="Teacher Binder by Slidesgo">
  <a:themeElements>
    <a:clrScheme name="Simple Light">
      <a:dk1>
        <a:srgbClr val="2F1932"/>
      </a:dk1>
      <a:lt1>
        <a:srgbClr val="FFFFFF"/>
      </a:lt1>
      <a:dk2>
        <a:srgbClr val="4F476F"/>
      </a:dk2>
      <a:lt2>
        <a:srgbClr val="F3EEE3"/>
      </a:lt2>
      <a:accent1>
        <a:srgbClr val="E2DAC7"/>
      </a:accent1>
      <a:accent2>
        <a:srgbClr val="918C7F"/>
      </a:accent2>
      <a:accent3>
        <a:srgbClr val="FFAC58"/>
      </a:accent3>
      <a:accent4>
        <a:srgbClr val="FF866A"/>
      </a:accent4>
      <a:accent5>
        <a:srgbClr val="40BFBF"/>
      </a:accent5>
      <a:accent6>
        <a:srgbClr val="BA9EC5"/>
      </a:accent6>
      <a:hlink>
        <a:srgbClr val="2F1932"/>
      </a:hlink>
      <a:folHlink>
        <a:srgbClr val="0097A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893</TotalTime>
  <Words>1553</Words>
  <Application>Microsoft Office PowerPoint</Application>
  <PresentationFormat>Widescreen</PresentationFormat>
  <Paragraphs>229</Paragraphs>
  <Slides>38</Slides>
  <Notes>35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8" baseType="lpstr">
      <vt:lpstr>Arial</vt:lpstr>
      <vt:lpstr>Calibri</vt:lpstr>
      <vt:lpstr>Cambria Math</vt:lpstr>
      <vt:lpstr>Delius</vt:lpstr>
      <vt:lpstr>Nunito</vt:lpstr>
      <vt:lpstr>Roboto Condensed Light</vt:lpstr>
      <vt:lpstr>Times New Roman</vt:lpstr>
      <vt:lpstr>Wingdings</vt:lpstr>
      <vt:lpstr>Teacher Binder by Slidesgo</vt:lpstr>
      <vt:lpstr>Equation</vt:lpstr>
      <vt:lpstr>PowerPoint Presentation</vt:lpstr>
      <vt:lpstr>PowerPoint Presentation</vt:lpstr>
      <vt:lpstr>PowerPoint Presentation</vt:lpstr>
      <vt:lpstr>PowerPoint Presentation</vt:lpstr>
      <vt:lpstr>NỘI DUNG BÀI HỌC</vt:lpstr>
      <vt:lpstr>PowerPoint Presentation</vt:lpstr>
      <vt:lpstr>PowerPoint Presentation</vt:lpstr>
      <vt:lpstr>PowerPoint Presentation</vt:lpstr>
      <vt:lpstr>PowerPoint Presentation</vt:lpstr>
      <vt:lpstr>VD1: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Thứ tự trong tập hợp các số hữu tỉ</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MS Teams</dc:creator>
  <cp:lastModifiedBy>Microsoft account</cp:lastModifiedBy>
  <cp:revision>69</cp:revision>
  <dcterms:created xsi:type="dcterms:W3CDTF">2022-02-25T15:36:39Z</dcterms:created>
  <dcterms:modified xsi:type="dcterms:W3CDTF">2022-07-16T04:34:58Z</dcterms:modified>
</cp:coreProperties>
</file>