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BCE37-834F-DC2F-3BEF-FEF11718F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2121C3-44D6-9304-A106-7D3F21118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7B702-DE10-BBE3-FC3D-EFDBBE0B3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8D7D0-CC74-B8A0-E519-95D96B5EF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1D4D4-F4C4-CF82-DA02-86BCDC883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46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A16D5-1F1C-2A46-6012-EA339418F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0171E-2A32-274A-3F6F-3BFF7E24B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2D9FC-5891-6F7D-CA43-1A2F1FFE7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8C16A-6381-678C-6ABD-C2BE55E44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5BEFC-3842-9E31-FEDD-90B171B15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161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A8AFF-175F-110E-32F6-CCCE79A45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BCF06-D742-720F-BD3D-A6ECA3BD9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98357-6DA6-11BF-5F18-1A691812A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50B08-4EFF-803C-14EC-8E0D22A05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D6F91-61AD-FB6A-DE55-B7FFAEE7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7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BEF53-5054-F9F1-D11D-452D3943A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36013-ED95-5A22-1CAB-319EB944B6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528CC-6468-1AD7-50B4-0A1CB14A2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5E8367-8697-88B5-BF1D-F5B0221F7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3A576-AA4E-E1BC-B0D1-E23079729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20710-782B-2DB4-DC6B-94AB746E0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7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BEBA2-8DB9-DC80-3EEB-6D5B09096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C65FB-4302-916E-ED14-2512CB309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23AC83-8C2C-7C4A-532D-B5F592F1C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DBD469-0289-0FA3-0B07-6D869D5048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C34F5A-9A3F-343A-0CCF-50D5A9A11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0AAA0E-9B50-D399-626D-C1675D2F4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2DBD86-02B4-A4D9-DB2C-3C2B7EC0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2C833B-E6B8-0F84-33E0-AB3C1AE20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19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D064-D143-BEA4-866A-591F809B4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3DD85D-14EE-9981-1216-9A98B8724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6EB93A-BCE2-38BB-2128-705D9BDB8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AD187D-6716-9183-9121-9AACCF9BC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170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7EFC25-7490-8485-AF96-BD08BD9A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3491F6-BE4C-7E60-B212-E7D95CA43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6EFDB-C714-4EB8-2D4D-01508328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9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43590-3F24-A496-F350-36C08072E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91338-1CF7-7785-F409-FD3BD8DA9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8F4C6-0B78-9810-D906-26188EF6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208BD-D6E8-38DB-C0F1-261B5341E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24291A-BD2B-0957-ADF7-8270C4394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7001C7-25B7-8848-574E-988935B5D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634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C3006-F417-84CD-2B50-E4D922154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C254A-B210-E2FB-B42A-D3D0895975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070CD-54AC-AB2C-BB0E-31FB78071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A155F-6F87-A317-2F26-8A1283511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BE9E7-EEF9-3337-49C2-35DDBAEFB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4A8D57-5042-1863-9138-1AC709BA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12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C68C4-4C21-F2B2-9F6F-8B4878906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3E595B-02E7-A5E1-D027-192CA90B80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3D6C5-8AE2-D34C-670B-B3BA3A017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01D78-C60B-6BE2-A7E7-04B4DBDBD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DD82A-D8CC-E0E8-1FA7-77F712DE0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94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A1157F-D802-299A-CF59-E5DDFF7C3D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29F1DA-E502-1F65-5741-9C39255F69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7FB6F-9467-31D2-B6B6-7FC2C8547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75C63-1DA4-D5B5-FCC0-AE19C0EDD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5814F-19E7-E92C-B12B-01589341B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76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A8693C-5B8B-6185-906F-38AF3EB8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E00FBD-CA92-38B9-CC13-82D364849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B6990-3B3B-2CE5-2E4B-B94FFEC381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C12713-9BDA-4359-9BC8-CE836E4BD036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3429F-3BA9-1418-6DBA-0592894F6D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91D26-18D1-E64C-827D-DE30D934E8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84CCF5-EB3B-4039-B68B-C2177BECF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721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8FD314D5-589B-209D-BDCE-819D65977C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331BC3-0F55-6376-9C5E-482322883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158" y="5182270"/>
            <a:ext cx="993734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140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5C39C366-6480-28E0-81BC-6D9A13E4F9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09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E3FEF1E7-7F08-C139-6D2C-BFBCDE3EC4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789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B399D1EB-3E82-6CEE-BE81-0B8BB296EC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655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4698C6BD-4582-28F7-5CCF-0DD1BCDFEA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091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5DAC4081-A9FB-DD32-7F85-250F95BC91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9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6DFCC729-F2F2-8A84-1512-2D458F133C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90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E47EDFDE-EC79-FB39-F812-F47679A945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97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60C535D-E099-6A94-38E8-3DBF6C9AE5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03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C2EA4D75-8685-96D7-6F3E-7DBAC5A11C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88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0181F56B-3A61-9D74-1508-A889692A94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22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404AB1E3-9996-A6CA-54EF-E0A354E677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23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F820D403-D847-7448-B2F5-CC8C8846CA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97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51C4A28E-D3F0-E0BB-2F43-BFE8B36322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39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0EA721A8-47C0-AFFD-03D7-968284402E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977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97B2BF26-CE83-FA63-7B48-19BB8332FF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74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93C1F914-47CB-6AC8-0EA2-F23D59CCF1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85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B6A2571D-C73F-AE06-2864-13569B04B1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26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29692A81-E765-C72E-AC02-A938AC992A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41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B2F00322-3E9E-9306-F9BF-C07265CD58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72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45225B43-1BED-7967-01C6-F48837282F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78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E67924BD-E508-BC7E-FB8C-7FF145BA33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89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C6F5337A-FE5F-A176-71CE-738349E0BA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60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CB138664-9668-6923-BEA9-F291C245F6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120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7420364A-85FD-4B10-A1CA-AA0C5285E8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1884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E3131CE3-B8FC-6711-D9BB-A6E44172BA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726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FEBD9ECD-147C-125E-18B6-421223D34E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28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822A1B2D-1C44-DD2D-FE33-1C73D88297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992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814BD92E-248D-9EF0-1239-E480A0B973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88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AAB8443C-BFBC-F267-B400-3DDA14A011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786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28F7A7F8-ED02-4D19-CF20-6FCFE55508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004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DDF8F2DC-F3C1-41C4-D550-4128342335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15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798641B1-5647-96B3-17D3-1344479E1C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420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4EADBF4A-3896-D2A7-34B2-8D71862332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93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D663BFF4-139C-6453-DB43-6E8537CF50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557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BFB5A911-4328-07BD-19E6-C9DADC028B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293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5E55772F-2517-691A-8EED-419CECC489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801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91C6979C-597E-AB83-3AE0-49E6490504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103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A216BCF6-37D6-7860-A245-2D81023D32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1529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1D025C7F-F4C0-2BC2-3C1F-C81C1CAF5F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192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435AAF3B-BDCD-6301-D4FF-E3CC057533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166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49969BFB-C5B3-4F41-3CCE-CA33F59437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75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A599186C-BF2D-FE69-9AA7-D468CE716D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061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EF977009-233B-A7CD-913C-5B7996122A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0917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8212C0FD-9F99-C973-542A-7680D36E55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5137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659FB60B-A3A4-868D-C609-029B19B2DD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1677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54954391-0847-2B0D-F845-81D0BC363B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375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8F262828-0D0D-7F57-9F5F-C861A2EF2E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8122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89CECBBB-09EA-1DC0-080B-68A1789C25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6689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016159CE-B1BB-3338-2C95-05B62BDB85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3369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D9C50BC0-C73D-C319-AD58-02C0AC16ACF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241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1D266905-C3CF-B06B-5255-F0CC7914DF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432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a2527</dc:creator>
  <cp:lastModifiedBy>bich chi</cp:lastModifiedBy>
  <cp:revision>4</cp:revision>
  <dcterms:created xsi:type="dcterms:W3CDTF">2025-12-24T14:08:46Z</dcterms:created>
  <dcterms:modified xsi:type="dcterms:W3CDTF">2026-03-16T13:22:17Z</dcterms:modified>
</cp:coreProperties>
</file>